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450" r:id="rId2"/>
  </p:sldMasterIdLst>
  <p:notesMasterIdLst>
    <p:notesMasterId r:id="rId10"/>
  </p:notesMasterIdLst>
  <p:handoutMasterIdLst>
    <p:handoutMasterId r:id="rId11"/>
  </p:handoutMasterIdLst>
  <p:sldIdLst>
    <p:sldId id="478" r:id="rId3"/>
    <p:sldId id="598" r:id="rId4"/>
    <p:sldId id="599" r:id="rId5"/>
    <p:sldId id="601" r:id="rId6"/>
    <p:sldId id="604" r:id="rId7"/>
    <p:sldId id="602" r:id="rId8"/>
    <p:sldId id="4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9BFD31-0B4A-CDF5-8E84-34F03ECB6232}" name="Clare SAVAGE" initials="CS" userId="S::clare.savage@aer.gov.au::66735c99-2643-487c-bee0-4e5d140c5382" providerId="AD"/>
  <p188:author id="{AD635C7F-F34D-3F65-7998-D0A0B75269A3}" name="Talia MONTEROSSO" initials="TM" userId="S::Talia.Monterosso@aer.gov.au::c28702da-576e-4c3f-9cb0-238402573060" providerId="AD"/>
  <p188:author id="{2B36F799-1C07-239D-5D86-86150B453519}" name="Sophia VAN DER ZANT" initials="SV" userId="S::sophia.vanderzant@aer.gov.au::8ea5e94f-60ab-44d7-8a16-9566f170a492" providerId="AD"/>
  <p188:author id="{33565AA8-DFFF-6C48-A30E-9A3DE1BF5498}" name="Jesse PRICE" initials="JP" userId="S::Jesse.Price@aer.gov.au::78b430d9-4fc9-488c-be88-10837327995f" providerId="AD"/>
  <p188:author id="{DC5C15BB-315A-E34B-45D0-617994C893B2}" name="Paul J Doolan (MTIA)" initials="PD" userId="S::paul.doolan@railprojects.vic.gov.au::91b74cb0-4340-40de-ac2e-19c4c771d7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9DD"/>
    <a:srgbClr val="E9F3F7"/>
    <a:srgbClr val="E2F7FF"/>
    <a:srgbClr val="D8E7EE"/>
    <a:srgbClr val="B7BCC2"/>
    <a:srgbClr val="BAD5E2"/>
    <a:srgbClr val="B5C6CB"/>
    <a:srgbClr val="D6DFE2"/>
    <a:srgbClr val="EBC2C0"/>
    <a:srgbClr val="F4D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6CE1C-57F6-4ABF-A229-DA5050F89024}" v="2" dt="2026-09-03T00:01:44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71429" autoAdjust="0"/>
  </p:normalViewPr>
  <p:slideViewPr>
    <p:cSldViewPr snapToGrid="0">
      <p:cViewPr varScale="1">
        <p:scale>
          <a:sx n="79" d="100"/>
          <a:sy n="79" d="100"/>
        </p:scale>
        <p:origin x="9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51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Master" Target="slideMasters/slideMaster1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3AFC80-30C1-F496-6D72-0D8CD5075C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0F81E8-65A7-DFFD-6999-A201ADBC8A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44826-B982-374E-A5B5-AF299DC55FC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98819C-E3FA-E12D-A4CF-FC17BBEC71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BD54D-E027-890C-4A02-88C4BD1442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9749C-83D5-8744-A9C5-6572A11C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36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6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18032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E0805-C390-C84A-8EA6-FCE6CFFCAA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13F22-B13E-1269-C441-D3ED18A22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8609F-2736-B18F-2BFB-A2B39241E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7FE85-1A67-089D-E58F-66224B03C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98445-534E-6BF6-7F95-B55926AB0E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E0805-C390-C84A-8EA6-FCE6CFFCAA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02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E5200-1B63-5B78-C6C3-6B74E3BD8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2510A-8E19-6CA4-AACB-F6FE26CF5E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8EE19-3BAE-FA1F-506C-FA63ECA7E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3365F-16D2-421B-B9D5-C0D507DAB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64082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1183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Tx/>
              <a:buChar char="-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6742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314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Cover 36">
            <a:extLst>
              <a:ext uri="{FF2B5EF4-FFF2-40B4-BE49-F238E27FC236}">
                <a16:creationId xmlns:a16="http://schemas.microsoft.com/office/drawing/2014/main" id="{CE755CF4-803B-DBDF-A24B-423F3B24D7BF}"/>
              </a:ext>
            </a:extLst>
          </p:cNvPr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DB682A-C96E-2330-9452-647FC9035191}"/>
              </a:ext>
            </a:extLst>
          </p:cNvPr>
          <p:cNvSpPr/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blue and white gradient&#10;&#10;AI-generated content may be incorrect.">
            <a:extLst>
              <a:ext uri="{FF2B5EF4-FFF2-40B4-BE49-F238E27FC236}">
                <a16:creationId xmlns:a16="http://schemas.microsoft.com/office/drawing/2014/main" id="{CF58666F-D5F7-EE2C-0E41-8CF32866A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30" y="179516"/>
            <a:ext cx="7495637" cy="6498968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1">
            <a:blip r:embed="rId4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DD5D734-2BCD-748F-6E37-5F4FD3669776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1B509-4761-4E30-EE6E-5D0D91CB38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5" y="2271697"/>
            <a:ext cx="646343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6CEB-6BA3-F101-DFD1-1267CF3AF5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5" y="3701807"/>
            <a:ext cx="646343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Subtitle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888A927-4C0C-0155-3F00-486471720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507" y="6193110"/>
            <a:ext cx="1881187" cy="200055"/>
          </a:xfrm>
        </p:spPr>
        <p:txBody>
          <a:bodyPr>
            <a:spAutoFit/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Month Year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BAAC8C-9720-8315-C9E5-C6885413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6600" y="165339"/>
            <a:ext cx="3135729" cy="154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9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Cover 36">
            <a:extLst>
              <a:ext uri="{FF2B5EF4-FFF2-40B4-BE49-F238E27FC236}">
                <a16:creationId xmlns:a16="http://schemas.microsoft.com/office/drawing/2014/main" id="{7DAF7505-E627-E70B-164E-FE0B68AEC530}"/>
              </a:ext>
            </a:extLst>
          </p:cNvPr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DB682A-C96E-2330-9452-647FC9035191}"/>
              </a:ext>
            </a:extLst>
          </p:cNvPr>
          <p:cNvSpPr/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blue and white gradient&#10;&#10;AI-generated content may be incorrect.">
            <a:extLst>
              <a:ext uri="{FF2B5EF4-FFF2-40B4-BE49-F238E27FC236}">
                <a16:creationId xmlns:a16="http://schemas.microsoft.com/office/drawing/2014/main" id="{CF58666F-D5F7-EE2C-0E41-8CF32866A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30" y="179516"/>
            <a:ext cx="7495637" cy="6498968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1">
            <a:blip r:embed="rId4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DD5D734-2BCD-748F-6E37-5F4FD3669776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1B509-4761-4E30-EE6E-5D0D91CB38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627143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6CEB-6BA3-F101-DFD1-1267CF3AF5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627143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Subtitle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888A927-4C0C-0155-3F00-486471720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504" y="6193110"/>
            <a:ext cx="1881187" cy="200055"/>
          </a:xfrm>
        </p:spPr>
        <p:txBody>
          <a:bodyPr>
            <a:spAutoFit/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Month Year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BAAC8C-9720-8315-C9E5-C6885413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3147" y="165339"/>
            <a:ext cx="2269182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Cover 36">
            <a:extLst>
              <a:ext uri="{FF2B5EF4-FFF2-40B4-BE49-F238E27FC236}">
                <a16:creationId xmlns:a16="http://schemas.microsoft.com/office/drawing/2014/main" id="{E2CBBAC2-A64F-09EB-56B5-F57359838E7F}"/>
              </a:ext>
            </a:extLst>
          </p:cNvPr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DB682A-C96E-2330-9452-647FC9035191}"/>
              </a:ext>
            </a:extLst>
          </p:cNvPr>
          <p:cNvSpPr/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blue and white gradient&#10;&#10;AI-generated content may be incorrect.">
            <a:extLst>
              <a:ext uri="{FF2B5EF4-FFF2-40B4-BE49-F238E27FC236}">
                <a16:creationId xmlns:a16="http://schemas.microsoft.com/office/drawing/2014/main" id="{CF58666F-D5F7-EE2C-0E41-8CF32866A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30" y="179516"/>
            <a:ext cx="7495637" cy="6498968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1">
            <a:blip r:embed="rId4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DD5D734-2BCD-748F-6E37-5F4FD3669776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1B509-4761-4E30-EE6E-5D0D91CB38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627143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6CEB-6BA3-F101-DFD1-1267CF3AF5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627143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Subtitle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888A927-4C0C-0155-3F00-486471720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504" y="6193110"/>
            <a:ext cx="1881187" cy="200055"/>
          </a:xfrm>
        </p:spPr>
        <p:txBody>
          <a:bodyPr>
            <a:spAutoFit/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Month Year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BAAC8C-9720-8315-C9E5-C6885413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3147" y="165339"/>
            <a:ext cx="2269182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82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Cover 36">
            <a:extLst>
              <a:ext uri="{FF2B5EF4-FFF2-40B4-BE49-F238E27FC236}">
                <a16:creationId xmlns:a16="http://schemas.microsoft.com/office/drawing/2014/main" id="{C630FA8B-C6AC-E798-40DB-908F0124DCC6}"/>
              </a:ext>
            </a:extLst>
          </p:cNvPr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DB682A-C96E-2330-9452-647FC9035191}"/>
              </a:ext>
            </a:extLst>
          </p:cNvPr>
          <p:cNvSpPr/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blue and white gradient&#10;&#10;AI-generated content may be incorrect.">
            <a:extLst>
              <a:ext uri="{FF2B5EF4-FFF2-40B4-BE49-F238E27FC236}">
                <a16:creationId xmlns:a16="http://schemas.microsoft.com/office/drawing/2014/main" id="{CF58666F-D5F7-EE2C-0E41-8CF32866A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30" y="179516"/>
            <a:ext cx="7495637" cy="6498968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1">
            <a:blip r:embed="rId4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DD5D734-2BCD-748F-6E37-5F4FD3669776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1B509-4761-4E30-EE6E-5D0D91CB38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627143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6CEB-6BA3-F101-DFD1-1267CF3AF5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627143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Subtitle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888A927-4C0C-0155-3F00-486471720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504" y="6193110"/>
            <a:ext cx="1881187" cy="200055"/>
          </a:xfrm>
        </p:spPr>
        <p:txBody>
          <a:bodyPr>
            <a:spAutoFit/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Month Year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BAAC8C-9720-8315-C9E5-C6885413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3147" y="165339"/>
            <a:ext cx="2269182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ogo Cover 36">
            <a:extLst>
              <a:ext uri="{FF2B5EF4-FFF2-40B4-BE49-F238E27FC236}">
                <a16:creationId xmlns:a16="http://schemas.microsoft.com/office/drawing/2014/main" id="{D84BC5D1-FDE3-0E63-40BE-2C318FB40058}"/>
              </a:ext>
            </a:extLst>
          </p:cNvPr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DB682A-C96E-2330-9452-647FC9035191}"/>
              </a:ext>
            </a:extLst>
          </p:cNvPr>
          <p:cNvSpPr>
            <a:spLocks/>
          </p:cNvSpPr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blue and white gradient&#10;&#10;AI-generated content may be incorrect.">
            <a:extLst>
              <a:ext uri="{FF2B5EF4-FFF2-40B4-BE49-F238E27FC236}">
                <a16:creationId xmlns:a16="http://schemas.microsoft.com/office/drawing/2014/main" id="{CF58666F-D5F7-EE2C-0E41-8CF32866A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30" y="179516"/>
            <a:ext cx="7495637" cy="6498968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1">
            <a:blip r:embed="rId4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DD5D734-2BCD-748F-6E37-5F4FD3669776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1B509-4761-4E30-EE6E-5D0D91CB38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627143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6CEB-6BA3-F101-DFD1-1267CF3AF5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627143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Subtitle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888A927-4C0C-0155-3F00-486471720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504" y="6193110"/>
            <a:ext cx="1881187" cy="200055"/>
          </a:xfrm>
        </p:spPr>
        <p:txBody>
          <a:bodyPr>
            <a:spAutoFit/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Month Year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BAAC8C-9720-8315-C9E5-C6885413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3147" y="165339"/>
            <a:ext cx="2269182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1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Cover 36">
            <a:extLst>
              <a:ext uri="{FF2B5EF4-FFF2-40B4-BE49-F238E27FC236}">
                <a16:creationId xmlns:a16="http://schemas.microsoft.com/office/drawing/2014/main" id="{9C8A6F7D-44CE-282F-22D6-B498B86A0351}"/>
              </a:ext>
            </a:extLst>
          </p:cNvPr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DB682A-C96E-2330-9452-647FC9035191}"/>
              </a:ext>
            </a:extLst>
          </p:cNvPr>
          <p:cNvSpPr>
            <a:spLocks/>
          </p:cNvSpPr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 descr="A blue and white gradient&#10;&#10;AI-generated content may be incorrect.">
            <a:extLst>
              <a:ext uri="{FF2B5EF4-FFF2-40B4-BE49-F238E27FC236}">
                <a16:creationId xmlns:a16="http://schemas.microsoft.com/office/drawing/2014/main" id="{CF58666F-D5F7-EE2C-0E41-8CF32866AE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30" y="179516"/>
            <a:ext cx="7495637" cy="6498968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blipFill dpi="0" rotWithShape="1">
            <a:blip r:embed="rId4" cstate="email">
              <a:alphaModFix amt="7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DD5D734-2BCD-748F-6E37-5F4FD3669776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1B509-4761-4E30-EE6E-5D0D91CB38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627143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Cover title 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6CEB-6BA3-F101-DFD1-1267CF3AF5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627143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Subtitle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888A927-4C0C-0155-3F00-486471720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504" y="6193110"/>
            <a:ext cx="1881187" cy="200055"/>
          </a:xfrm>
        </p:spPr>
        <p:txBody>
          <a:bodyPr>
            <a:spAutoFit/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Month Year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BAAC8C-9720-8315-C9E5-C6885413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3147" y="165339"/>
            <a:ext cx="2269182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1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Logo Cover 36"/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1AE33B2-2CDD-ED41-3EFC-51B415385455}"/>
              </a:ext>
            </a:extLst>
          </p:cNvPr>
          <p:cNvSpPr/>
          <p:nvPr userDrawn="1"/>
        </p:nvSpPr>
        <p:spPr>
          <a:xfrm>
            <a:off x="177600" y="179516"/>
            <a:ext cx="11836800" cy="6495332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E482721-558D-6973-5BC4-55CCEC18D75A}"/>
              </a:ext>
            </a:extLst>
          </p:cNvPr>
          <p:cNvSpPr/>
          <p:nvPr userDrawn="1"/>
        </p:nvSpPr>
        <p:spPr>
          <a:xfrm>
            <a:off x="177600" y="180488"/>
            <a:ext cx="243819" cy="6493391"/>
          </a:xfrm>
          <a:custGeom>
            <a:avLst/>
            <a:gdLst>
              <a:gd name="csX0" fmla="*/ 243819 w 243819"/>
              <a:gd name="csY0" fmla="*/ 0 h 6493391"/>
              <a:gd name="csX1" fmla="*/ 243819 w 243819"/>
              <a:gd name="csY1" fmla="*/ 6493391 h 6493391"/>
              <a:gd name="csX2" fmla="*/ 202370 w 243819"/>
              <a:gd name="csY2" fmla="*/ 6489212 h 6493391"/>
              <a:gd name="csX3" fmla="*/ 0 w 243819"/>
              <a:gd name="csY3" fmla="*/ 6240913 h 6493391"/>
              <a:gd name="csX4" fmla="*/ 0 w 243819"/>
              <a:gd name="csY4" fmla="*/ 252477 h 6493391"/>
              <a:gd name="csX5" fmla="*/ 202370 w 243819"/>
              <a:gd name="csY5" fmla="*/ 4178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19" h="6493391">
                <a:moveTo>
                  <a:pt x="243819" y="0"/>
                </a:moveTo>
                <a:lnTo>
                  <a:pt x="243819" y="6493391"/>
                </a:lnTo>
                <a:lnTo>
                  <a:pt x="202370" y="6489212"/>
                </a:lnTo>
                <a:cubicBezTo>
                  <a:pt x="86878" y="6465579"/>
                  <a:pt x="0" y="6363391"/>
                  <a:pt x="0" y="6240913"/>
                </a:cubicBezTo>
                <a:lnTo>
                  <a:pt x="0" y="252477"/>
                </a:lnTo>
                <a:cubicBezTo>
                  <a:pt x="0" y="129999"/>
                  <a:pt x="86878" y="27811"/>
                  <a:pt x="202370" y="41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D18D159-0A71-8F9B-0927-E5D5F86360ED}"/>
              </a:ext>
            </a:extLst>
          </p:cNvPr>
          <p:cNvSpPr/>
          <p:nvPr userDrawn="1"/>
        </p:nvSpPr>
        <p:spPr>
          <a:xfrm>
            <a:off x="421420" y="179516"/>
            <a:ext cx="4239036" cy="6495332"/>
          </a:xfrm>
          <a:custGeom>
            <a:avLst/>
            <a:gdLst>
              <a:gd name="csX0" fmla="*/ 0 w 4239035"/>
              <a:gd name="csY0" fmla="*/ 0 h 6495332"/>
              <a:gd name="csX1" fmla="*/ 3985587 w 4239035"/>
              <a:gd name="csY1" fmla="*/ 0 h 6495332"/>
              <a:gd name="csX2" fmla="*/ 4239035 w 4239035"/>
              <a:gd name="csY2" fmla="*/ 253448 h 6495332"/>
              <a:gd name="csX3" fmla="*/ 4239035 w 4239035"/>
              <a:gd name="csY3" fmla="*/ 6241884 h 6495332"/>
              <a:gd name="csX4" fmla="*/ 3985587 w 4239035"/>
              <a:gd name="csY4" fmla="*/ 6495332 h 6495332"/>
              <a:gd name="csX5" fmla="*/ 0 w 4239035"/>
              <a:gd name="csY5" fmla="*/ 6495332 h 6495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39035" h="6495332">
                <a:moveTo>
                  <a:pt x="0" y="0"/>
                </a:moveTo>
                <a:lnTo>
                  <a:pt x="3985587" y="0"/>
                </a:lnTo>
                <a:cubicBezTo>
                  <a:pt x="4125562" y="0"/>
                  <a:pt x="4239035" y="113473"/>
                  <a:pt x="4239035" y="253448"/>
                </a:cubicBezTo>
                <a:lnTo>
                  <a:pt x="4239035" y="6241884"/>
                </a:lnTo>
                <a:cubicBezTo>
                  <a:pt x="4239035" y="6381859"/>
                  <a:pt x="4125562" y="6495332"/>
                  <a:pt x="3985587" y="6495332"/>
                </a:cubicBezTo>
                <a:lnTo>
                  <a:pt x="0" y="6495332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811904-6781-DF36-8CE0-7136736421D6}"/>
              </a:ext>
            </a:extLst>
          </p:cNvPr>
          <p:cNvSpPr txBox="1"/>
          <p:nvPr userDrawn="1"/>
        </p:nvSpPr>
        <p:spPr>
          <a:xfrm>
            <a:off x="5579388" y="879684"/>
            <a:ext cx="5106691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  <a:t>Acknowledgement </a:t>
            </a:r>
            <a:b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  <a:t>of Country</a:t>
            </a:r>
            <a:endParaRPr lang="en-AU" sz="3600" kern="12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18004-7A05-AF31-3731-5BA681991EF0}"/>
              </a:ext>
            </a:extLst>
          </p:cNvPr>
          <p:cNvSpPr txBox="1"/>
          <p:nvPr userDrawn="1"/>
        </p:nvSpPr>
        <p:spPr>
          <a:xfrm>
            <a:off x="5590674" y="5945068"/>
            <a:ext cx="432334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dirty="0"/>
              <a:t>Artwork:</a:t>
            </a:r>
            <a:r>
              <a:rPr lang="en-US" sz="800" dirty="0"/>
              <a:t> </a:t>
            </a:r>
            <a:br>
              <a:rPr lang="en-US" sz="800" dirty="0"/>
            </a:br>
            <a:r>
              <a:rPr lang="en-US" sz="800" i="1" dirty="0"/>
              <a:t>Community Safety </a:t>
            </a:r>
            <a:br>
              <a:rPr lang="en-US" sz="800" dirty="0"/>
            </a:br>
            <a:r>
              <a:rPr lang="en-US" sz="800" dirty="0"/>
              <a:t>by Tamara May Murray</a:t>
            </a:r>
          </a:p>
          <a:p>
            <a:r>
              <a:rPr lang="en-US" sz="800" dirty="0"/>
              <a:t>for the ACCC/AER Reconciliation Action Plan 2025–27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382F3-2E5B-D6ED-43D4-80C0928AA9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063" y="2124075"/>
            <a:ext cx="4935537" cy="3581838"/>
          </a:xfrm>
        </p:spPr>
        <p:txBody>
          <a:bodyPr>
            <a:no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Click to add Acknowledgement of Country text</a:t>
            </a:r>
          </a:p>
        </p:txBody>
      </p:sp>
    </p:spTree>
    <p:extLst>
      <p:ext uri="{BB962C8B-B14F-4D97-AF65-F5344CB8AC3E}">
        <p14:creationId xmlns:p14="http://schemas.microsoft.com/office/powerpoint/2010/main" val="125398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Caveats/Confidentiality Warn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Logo Cover 36"/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1AE33B2-2CDD-ED41-3EFC-51B415385455}"/>
              </a:ext>
            </a:extLst>
          </p:cNvPr>
          <p:cNvSpPr/>
          <p:nvPr userDrawn="1"/>
        </p:nvSpPr>
        <p:spPr>
          <a:xfrm>
            <a:off x="177600" y="179516"/>
            <a:ext cx="11836800" cy="6495332"/>
          </a:xfrm>
          <a:prstGeom prst="roundRect">
            <a:avLst>
              <a:gd name="adj" fmla="val 3902"/>
            </a:avLst>
          </a:prstGeom>
          <a:solidFill>
            <a:srgbClr val="E9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E482721-558D-6973-5BC4-55CCEC18D75A}"/>
              </a:ext>
            </a:extLst>
          </p:cNvPr>
          <p:cNvSpPr/>
          <p:nvPr userDrawn="1"/>
        </p:nvSpPr>
        <p:spPr>
          <a:xfrm>
            <a:off x="177600" y="180488"/>
            <a:ext cx="243819" cy="6493391"/>
          </a:xfrm>
          <a:custGeom>
            <a:avLst/>
            <a:gdLst>
              <a:gd name="csX0" fmla="*/ 243819 w 243819"/>
              <a:gd name="csY0" fmla="*/ 0 h 6493391"/>
              <a:gd name="csX1" fmla="*/ 243819 w 243819"/>
              <a:gd name="csY1" fmla="*/ 6493391 h 6493391"/>
              <a:gd name="csX2" fmla="*/ 202370 w 243819"/>
              <a:gd name="csY2" fmla="*/ 6489212 h 6493391"/>
              <a:gd name="csX3" fmla="*/ 0 w 243819"/>
              <a:gd name="csY3" fmla="*/ 6240913 h 6493391"/>
              <a:gd name="csX4" fmla="*/ 0 w 243819"/>
              <a:gd name="csY4" fmla="*/ 252477 h 6493391"/>
              <a:gd name="csX5" fmla="*/ 202370 w 243819"/>
              <a:gd name="csY5" fmla="*/ 4178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19" h="6493391">
                <a:moveTo>
                  <a:pt x="243819" y="0"/>
                </a:moveTo>
                <a:lnTo>
                  <a:pt x="243819" y="6493391"/>
                </a:lnTo>
                <a:lnTo>
                  <a:pt x="202370" y="6489212"/>
                </a:lnTo>
                <a:cubicBezTo>
                  <a:pt x="86878" y="6465579"/>
                  <a:pt x="0" y="6363391"/>
                  <a:pt x="0" y="6240913"/>
                </a:cubicBezTo>
                <a:lnTo>
                  <a:pt x="0" y="252477"/>
                </a:lnTo>
                <a:cubicBezTo>
                  <a:pt x="0" y="129999"/>
                  <a:pt x="86878" y="27811"/>
                  <a:pt x="202370" y="41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811904-6781-DF36-8CE0-7136736421D6}"/>
              </a:ext>
            </a:extLst>
          </p:cNvPr>
          <p:cNvSpPr txBox="1"/>
          <p:nvPr userDrawn="1"/>
        </p:nvSpPr>
        <p:spPr>
          <a:xfrm>
            <a:off x="5579388" y="879684"/>
            <a:ext cx="5950145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3600" b="1" kern="120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Meeting caveats or confidentiality warnings</a:t>
            </a:r>
            <a:endParaRPr lang="en-AU" sz="3600" kern="1200" dirty="0">
              <a:solidFill>
                <a:schemeClr val="accen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382F3-2E5B-D6ED-43D4-80C0928AA9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063" y="2124075"/>
            <a:ext cx="5950145" cy="4205300"/>
          </a:xfrm>
        </p:spPr>
        <p:txBody>
          <a:bodyPr>
            <a:no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Click to add meeting caveats or confidentiality warnings text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3FFBCC9-592F-6AF6-E37F-EAF5757558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1419" y="179388"/>
            <a:ext cx="4297996" cy="6493391"/>
          </a:xfrm>
          <a:custGeom>
            <a:avLst/>
            <a:gdLst>
              <a:gd name="csX0" fmla="*/ 0 w 4483100"/>
              <a:gd name="csY0" fmla="*/ 0 h 6493391"/>
              <a:gd name="csX1" fmla="*/ 4212248 w 4483100"/>
              <a:gd name="csY1" fmla="*/ 0 h 6493391"/>
              <a:gd name="csX2" fmla="*/ 4483100 w 4483100"/>
              <a:gd name="csY2" fmla="*/ 270852 h 6493391"/>
              <a:gd name="csX3" fmla="*/ 4483100 w 4483100"/>
              <a:gd name="csY3" fmla="*/ 6222539 h 6493391"/>
              <a:gd name="csX4" fmla="*/ 4212248 w 4483100"/>
              <a:gd name="csY4" fmla="*/ 6493391 h 6493391"/>
              <a:gd name="csX5" fmla="*/ 0 w 4483100"/>
              <a:gd name="csY5" fmla="*/ 6493391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483100" h="6493391">
                <a:moveTo>
                  <a:pt x="0" y="0"/>
                </a:moveTo>
                <a:lnTo>
                  <a:pt x="4212248" y="0"/>
                </a:lnTo>
                <a:cubicBezTo>
                  <a:pt x="4361835" y="0"/>
                  <a:pt x="4483100" y="121265"/>
                  <a:pt x="4483100" y="270852"/>
                </a:cubicBezTo>
                <a:lnTo>
                  <a:pt x="4483100" y="6222539"/>
                </a:lnTo>
                <a:cubicBezTo>
                  <a:pt x="4483100" y="6372126"/>
                  <a:pt x="4361835" y="6493391"/>
                  <a:pt x="4212248" y="6493391"/>
                </a:cubicBezTo>
                <a:lnTo>
                  <a:pt x="0" y="6493391"/>
                </a:lnTo>
                <a:close/>
              </a:path>
            </a:pathLst>
          </a:custGeom>
          <a:solidFill>
            <a:srgbClr val="D6D9DD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826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&amp;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9841" y="726266"/>
            <a:ext cx="10260016" cy="443198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Contents / agenda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AA47CB5-5FE4-8A0C-668B-2CF0FC57D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5193" y="2056747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8A11BD-3387-0410-18B1-BA2C20358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5193" y="2854269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E0FA7C0-A3D9-7504-A743-B30B350FCF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5193" y="3651790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5DE0B45-7E95-BFF3-DC48-7B3959E072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5193" y="4449312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BEE4418-4382-F6B3-356C-CD32D9CF3A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5193" y="5246834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C962E19-DB7D-94A9-07CA-BCC5A7EAE3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06760" y="2056747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58CE86A-896B-B490-CE62-ABE447C4447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06760" y="2854269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9A8BA19-4E9F-D57C-0DAB-5D4C4A9E61A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06760" y="3651790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DDC9A65-2D3C-ACD0-0566-9C3FD1597D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06760" y="4449312"/>
            <a:ext cx="4513096" cy="707079"/>
          </a:xfrm>
          <a:prstGeom prst="roundRect">
            <a:avLst>
              <a:gd name="adj" fmla="val 24450"/>
            </a:avLst>
          </a:prstGeom>
          <a:solidFill>
            <a:srgbClr val="F3F1EB"/>
          </a:solidFill>
        </p:spPr>
        <p:txBody>
          <a:bodyPr lIns="108000" tIns="108000" rIns="108000" bIns="108000" anchor="ctr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85F88B-4CD1-C908-C10F-C5CE7CA7ABC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0439" y="1497274"/>
            <a:ext cx="10258768" cy="276999"/>
          </a:xfrm>
        </p:spPr>
        <p:txBody>
          <a:bodyPr/>
          <a:lstStyle>
            <a:lvl1pPr>
              <a:defRPr sz="1100" b="0"/>
            </a:lvl1pPr>
          </a:lstStyle>
          <a:p>
            <a:pPr lvl="0"/>
            <a:r>
              <a:rPr lang="en-GB" dirty="0"/>
              <a:t>Click to edit subheading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04412EE-1877-AD2D-4FDA-A3D8B57226B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7CF81F32-26B5-D517-5CCC-0548D3A2AAB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 dirty="0">
                <a:effectLst/>
                <a:latin typeface="Helvetica" pitchFamily="2" charset="0"/>
              </a:rPr>
              <a:t>Title of presentation [delete box if not needed]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F1AE97-02CD-432A-8591-A024B0D4C37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1821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1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C0ABE717-7321-928A-93DD-9939155310A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blue and white gradient&#10;&#10;AI-generated content may be incorrect.">
            <a:extLst>
              <a:ext uri="{FF2B5EF4-FFF2-40B4-BE49-F238E27FC236}">
                <a16:creationId xmlns:a16="http://schemas.microsoft.com/office/drawing/2014/main" id="{280D3D93-B367-FFAA-CE9A-7B88734B6B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A5F1E22-E038-157A-66CE-775ED5BF76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C2D7E0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6B3E300-E432-ED9E-5DD2-0F7E525793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90AAC1"/>
                </a:solidFill>
              </a:defRPr>
            </a:lvl1pPr>
          </a:lstStyle>
          <a:p>
            <a:r>
              <a:rPr lang="en-GB" dirty="0"/>
              <a:t>1. Rich Blue subtitle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CF24B4-7A26-4F9F-4150-0A07082DDA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1766C80B-FFF4-4FFB-6BDC-84CD3D2C527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 tIns="0" bIns="0"/>
          <a:lstStyle/>
          <a:p>
            <a:r>
              <a:rPr lang="en-AU" dirty="0">
                <a:effectLst/>
                <a:latin typeface="Helvetica" pitchFamily="2" charset="0"/>
              </a:rPr>
              <a:t>Title of presentation [delete box if not needed]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C65279-F4B5-5619-503D-9894D5ABDF82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14162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1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C0ABE717-7321-928A-93DD-9939155310A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blue and white gradient&#10;&#10;AI-generated content may be incorrect.">
            <a:extLst>
              <a:ext uri="{FF2B5EF4-FFF2-40B4-BE49-F238E27FC236}">
                <a16:creationId xmlns:a16="http://schemas.microsoft.com/office/drawing/2014/main" id="{280D3D93-B367-FFAA-CE9A-7B88734B6B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A5F1E22-E038-157A-66CE-775ED5BF76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C2D7E0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6B3E300-E432-ED9E-5DD2-0F7E525793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90AAC1"/>
                </a:solidFill>
              </a:defRPr>
            </a:lvl1pPr>
          </a:lstStyle>
          <a:p>
            <a:r>
              <a:rPr lang="en-GB" dirty="0"/>
              <a:t>1. Rich Blue subtitle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CF24B4-7A26-4F9F-4150-0A07082DDA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D4A67CAB-59B4-D7BF-8259-44F980D8F05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9FA98-62C8-E938-4739-A3577FCEEF3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141623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1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0ABE717-7321-928A-93DD-9939155310A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598F3F-F891-8BC7-7D99-5BA0479B8D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C2D7E0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903F721-41A4-1DEF-B953-D0235191B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90AAC1"/>
                </a:solidFill>
              </a:defRPr>
            </a:lvl1pPr>
          </a:lstStyle>
          <a:p>
            <a:r>
              <a:rPr lang="en-GB" dirty="0"/>
              <a:t>1. Rich Blue subtitle</a:t>
            </a:r>
            <a:endParaRPr lang="en-US" dirty="0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74046650-63AA-3BAF-F48B-4619B2603E6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4DEC97-D051-DF5E-946C-96988F0DCC3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569786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91656F1-B4A3-84BE-E531-073A57D4067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29F4F4AB-38D7-D67B-0884-4701B158CD7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EC2F3C-F4D8-0B34-978E-EEBAC53841E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284200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2FBAB8B1-DC00-E67F-521C-B3DA564082C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E0AE346B-7810-1819-71CB-5DA4A3DD71B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10A9F8-99F5-DF33-A3A1-66AC40E451BF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228666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5D86C208-EAD1-2A5D-EE68-526CF37AA740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BDEAD604-B7B9-310B-BD1C-2309984F7EF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88547-6615-ACD7-EFCE-D13B9E5A97E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96048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AB4BB23-8C95-0B31-5647-597DA4337D4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78E12D8A-CA8E-5709-1B64-133D1F4619C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67100F-326A-02F0-5125-87A3C5E2A4F2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57794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41D0F9A-9074-D716-4757-ED5CE0C0BC2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BCF79565-4C3D-4731-2FA3-44BD6C687D2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FF45F4-C202-7C8E-40E8-AA2757713ED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085986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1AC5212E-8CDC-65DC-F082-F22A49996BB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6F2DDB82-0821-022F-2120-F3EDA48CB44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C5C71-2442-51F6-3E73-C4C3C171291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99278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1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6A55319C-D8BA-76DB-0475-C519A97427B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7875A4CC-20BA-A81D-19C6-B6D18CB0604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F0AAF-CA8F-1154-173C-2EFE9552E355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092014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2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8C21B4DD-AC4B-EA42-D9F0-13CB7695B1B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0B8610-3D1B-732E-7539-BF5DD8E9B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742C34-7736-D412-59CA-906F697E8D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83E463-B759-290D-B4B7-855169ECA6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3E0D9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5361AE5-A884-D55B-CC0B-A76F439607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AFC7BE"/>
                </a:solidFill>
              </a:defRPr>
            </a:lvl1pPr>
          </a:lstStyle>
          <a:p>
            <a:r>
              <a:rPr lang="en-GB" dirty="0"/>
              <a:t>2. Primary Green subtitle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D3313D-2EAF-9C09-4F78-E4EA620DCDE5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EB43CFA8-B13A-CB1B-E29F-6F8FFC7BC09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D467FD-AF90-D006-F710-B02131DDFEF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71387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2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8C21B4DD-AC4B-EA42-D9F0-13CB7695B1B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0B8610-3D1B-732E-7539-BF5DD8E9B1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742C34-7736-D412-59CA-906F697E8D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83E463-B759-290D-B4B7-855169ECA6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3E0D9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5361AE5-A884-D55B-CC0B-A76F439607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AFC7BE"/>
                </a:solidFill>
              </a:defRPr>
            </a:lvl1pPr>
          </a:lstStyle>
          <a:p>
            <a:r>
              <a:rPr lang="en-GB" dirty="0"/>
              <a:t>2. Primary Green subtitle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D3313D-2EAF-9C09-4F78-E4EA620DCDE5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0A13FAD7-9D5A-03F8-66BA-CBDACB83D48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1ED7D9-E682-F855-426B-94955D335E94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71387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2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F463049-0CE2-3FE9-01DA-C4318ACFB9E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923D33-45B4-4F9B-0588-17FD0E1A89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3E0D9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82A55A0-A086-AFB5-765E-92CC8248B2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AFC7BE"/>
                </a:solidFill>
              </a:defRPr>
            </a:lvl1pPr>
          </a:lstStyle>
          <a:p>
            <a:r>
              <a:rPr lang="en-GB" dirty="0"/>
              <a:t>2. Primary Green subtitle</a:t>
            </a:r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CF4F54E5-3D71-2498-A377-E227A83D4AF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440B8C-2550-F67F-CFB9-718F4B0E0CC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7587349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91656F1-B4A3-84BE-E531-073A57D4067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84A466DC-4C79-524E-0A8C-33191E22C11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47C17D-7805-1E5E-4510-BBB939DFAF6F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994458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5A811C3-7488-6987-4C89-BD6EF7987FF0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CB87CE9C-3021-F905-CE89-2CA8B3F4FB6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53248F-4653-BC20-E1C7-9C11B6ECB9A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1103550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BCB1797-28DB-8AAA-9AD4-C52949D85D0C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C2F16300-F608-58A6-C472-00F622A271C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2860E6-B716-36A6-A022-EDB1CAAE064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32609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3AAE790-D6A9-9555-855A-D324EE743AE3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35C81B90-FE6A-27BD-85C7-51BC74D69E6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3099F-5112-7BF8-8378-8718D1631DAA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07581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4ACFA45-B8B4-A7F4-15A6-EA3838E3D654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93DD76EC-2B5B-CC6E-3058-92F15BAA775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E89BDA-C72E-A4A3-2E8C-884746A7C18B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898269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5BE9EA0-8C0D-897D-C7AF-BDB410E50D11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93AC8AE1-B634-F018-F109-F6B8E21288A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7736F-13E2-8062-D456-0A1B357FF46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623082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372EF52-E252-7E30-59AA-27F3A2BAE32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3CA5C223-7E64-55B1-7311-3594D097328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F85A0-06D9-2E60-C16E-91B0EFC83410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33423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3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FB772B5C-2FA2-7E83-FEAA-C1E2EB8B76D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6B8003-F6D6-8640-DCF2-E291D210E7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477D8-E3D9-CF9B-CD05-CE0706154A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121914E-A299-9825-3102-8E4F96F95F7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FEEBE7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B0DCA65-11EC-B522-DF66-6C6DEF97DB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FBDAD5"/>
                </a:solidFill>
              </a:defRPr>
            </a:lvl1pPr>
          </a:lstStyle>
          <a:p>
            <a:r>
              <a:rPr lang="en-GB" dirty="0"/>
              <a:t>3. Peach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72046F-074A-1C1B-BFF7-3EAADB1E0DF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34FBCBDF-ECBD-6C17-0F97-C796AA6CFBB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A8B742-CD30-8E8C-FE86-BCB40908E951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8115607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3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FB772B5C-2FA2-7E83-FEAA-C1E2EB8B76D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6B8003-F6D6-8640-DCF2-E291D210E7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477D8-E3D9-CF9B-CD05-CE0706154A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121914E-A299-9825-3102-8E4F96F95F7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FEEBE7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B0DCA65-11EC-B522-DF66-6C6DEF97DB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FBDAD5"/>
                </a:solidFill>
              </a:defRPr>
            </a:lvl1pPr>
          </a:lstStyle>
          <a:p>
            <a:r>
              <a:rPr lang="en-GB" dirty="0"/>
              <a:t>3. Peach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72046F-074A-1C1B-BFF7-3EAADB1E0DF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7F24F64F-64B8-C859-D51E-BBCCC557E50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DA1AE9-344D-B82B-E3C3-62EF23AA98EB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8115607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3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777593E-8781-C7BC-6EF4-35906A80A8B4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7C1FDF-C4B2-F745-EB2C-BCF86F6522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FEEBE7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2773D3-FF33-BA57-C5AD-1CFBE96983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FBDAD5"/>
                </a:solidFill>
              </a:defRPr>
            </a:lvl1pPr>
          </a:lstStyle>
          <a:p>
            <a:r>
              <a:rPr lang="en-GB" dirty="0"/>
              <a:t>3. Peach subtitle</a:t>
            </a:r>
            <a:endParaRPr lang="en-US" dirty="0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F693F0E9-CDBB-6C02-2D8D-B6FBA273C6A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259DF-7CEC-BD9D-FDC6-3330B8C2A291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369016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35EAC33-8697-E3D3-4480-71A32C374841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3DFB3634-C7C1-0F98-CC4D-B6BA9D8B20C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727254-142B-2CB5-FD2F-88DD1B23A4A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5557218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01414B9D-1B56-2E3B-D729-7790787518E3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91A852D2-FC8E-8E0C-F968-21B46D7AD7A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71463E-9EB6-CD2E-7318-6EB81107102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7028055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F96AB072-38F6-5258-E31D-9CE37B6813D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8EF679B5-31EC-5A85-5EC0-59EE0A05C0A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505CAF-427F-7F21-B08F-AC01AC635B6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510688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280D6DA-DEBB-5AC7-7794-185F19AB784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37FD5875-5CDD-BCBC-09D4-A3C58A9E911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716B35-5F76-A88D-A97D-E278031A2FEC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3270564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449938B2-2293-2BB3-9CD6-2675383BFDF4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17EA27D1-AB87-1B5C-1F8F-17185FCEE4B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92C293-3453-8B61-DE46-1839CFC61E0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8958555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A9957571-D369-1F1D-1A98-10FACF98476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96B151CD-C7AA-A9E0-B564-F25D3CD0D2C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DD9136-C1AD-8D11-1461-064BB361808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6182616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3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B704D25F-F625-7D92-859F-A0B9AF63718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F89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B1E736EB-1B4A-2172-FE7C-7584118DB02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BCA1B-8ED2-C20F-2A7F-1946BAFE8F15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6862918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4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16E83E-498C-E539-BBE6-5C7673153E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CDEE3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C0C6CC"/>
                </a:solidFill>
              </a:defRPr>
            </a:lvl1pPr>
          </a:lstStyle>
          <a:p>
            <a:r>
              <a:rPr lang="en-GB" dirty="0"/>
              <a:t>4. Blue Steel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B0DADD-FBA1-1D24-BEFF-254691359BB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2C7186CE-E029-F257-CB83-33F150ACF8D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41DBBF-E8D2-1191-CE37-03E128D62E2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7542434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4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16E83E-498C-E539-BBE6-5C7673153E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CDEE3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C0C6CC"/>
                </a:solidFill>
              </a:defRPr>
            </a:lvl1pPr>
          </a:lstStyle>
          <a:p>
            <a:r>
              <a:rPr lang="en-GB" dirty="0"/>
              <a:t>4. Blue Steel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B0DADD-FBA1-1D24-BEFF-254691359BB3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7997F466-6755-D331-9580-12AE47C8E9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142A29-0B05-3390-CB15-67ECBB64AEB4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7542434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4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/>
              <a:t>`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91480C3-BF00-BF5B-DB7C-FDA97A4A810F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950812-8C57-7848-E79E-65E4F80C4A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CDEE3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B49DBFC-E934-2B59-CAC0-7E6E800F7C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C0C6CC"/>
                </a:solidFill>
              </a:defRPr>
            </a:lvl1pPr>
          </a:lstStyle>
          <a:p>
            <a:r>
              <a:rPr lang="en-GB" dirty="0"/>
              <a:t>4. Blue Steel subtitle</a:t>
            </a:r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D2AEC93F-E14F-7F16-6245-C64F01BFC95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B7AF73-AB8D-BC35-EC9A-677CF097602F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920695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3C4FAB0-217A-D247-9D1F-07673721968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B107D14B-19A9-332C-40D8-F4D7D3DD98B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6B2A7-FF5E-C99D-DF71-9E32CDB11C60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73872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81BF5F4-6C4E-7F28-0A2B-693B7844CF9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705AE224-4FF3-FC3D-DDB3-5753EAB269E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BDA2B6-BD7E-A7D8-699A-39CC56526B9B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220064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A167289-9003-717D-8036-EDA9ACE0920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D151D036-ACE1-226D-2A65-DFB57173A5D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8BB17C-560B-4D23-8D4C-C2A1CF60B3A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913563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B7C98CA-DE9F-5AE0-6F3B-8936F7DCFB58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23E4AFB9-9A49-C149-0003-EF69EA69686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2E5C30-F81C-973A-237E-69FF9963B400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705584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65CFB41-9F76-C6AB-04CF-3C4622D39B6A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416815B8-5AA6-7079-5BE2-E18496E9759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EA2E16-7926-465F-E66E-DA2F257CB51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04328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610FF4D-6A6E-56FF-9CF8-F824368F8800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5B5355F4-FDB7-157B-C424-760FD3E7C13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6EAC03-09D2-1E96-D9F5-5173520AD9DA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47303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4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DC3C0E5-4FC4-FF92-59FD-06C951855D31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4A5C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7A1CA593-7C7F-D187-97D1-F970028F820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9A61C3-C1B5-2A27-6DE2-7F021A1CDC0C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6540509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5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5E9908-E528-A455-337B-88CC387C59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3E0D9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ACC7BD"/>
                </a:solidFill>
              </a:defRPr>
            </a:lvl1pPr>
          </a:lstStyle>
          <a:p>
            <a:r>
              <a:rPr lang="en-GB" dirty="0"/>
              <a:t>5. Forest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0FAFE6-CDEE-EA66-78B6-8A929C1CE99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67752CFF-3602-2E3A-8B4E-CDBBF7D51C5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73C19E-8F3C-A90F-E6C6-3B475D7B577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1653776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5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5E9908-E528-A455-337B-88CC387C59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3E0D9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ACC7BD"/>
                </a:solidFill>
              </a:defRPr>
            </a:lvl1pPr>
          </a:lstStyle>
          <a:p>
            <a:r>
              <a:rPr lang="en-GB" dirty="0"/>
              <a:t>5. Forest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0FAFE6-CDEE-EA66-78B6-8A929C1CE99E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A7008D51-212D-C166-95B4-D17C4EFCB24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A9BE11-5C97-30D1-5DB8-7C5524F4E97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1653776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5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61B1F39-A4AF-0B12-1922-8FA574EBA46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750893-BD8C-F273-F15F-EB2E508566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3E0D9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A9902CE-3A7F-2639-D971-D49BD8D26C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ACC7BD"/>
                </a:solidFill>
              </a:defRPr>
            </a:lvl1pPr>
          </a:lstStyle>
          <a:p>
            <a:r>
              <a:rPr lang="en-GB" dirty="0"/>
              <a:t>5. Forest subtitle</a:t>
            </a:r>
            <a:endParaRPr lang="en-US" dirty="0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E8D971DD-8E07-2BF6-59B4-EE54D5121E1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A6C437-9C77-9C47-1C50-8C80C818D81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9067031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knowledg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Logo Cover 36"/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1AE33B2-2CDD-ED41-3EFC-51B415385455}"/>
              </a:ext>
            </a:extLst>
          </p:cNvPr>
          <p:cNvSpPr/>
          <p:nvPr userDrawn="1"/>
        </p:nvSpPr>
        <p:spPr>
          <a:xfrm>
            <a:off x="177600" y="179516"/>
            <a:ext cx="11836800" cy="6495332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E482721-558D-6973-5BC4-55CCEC18D75A}"/>
              </a:ext>
            </a:extLst>
          </p:cNvPr>
          <p:cNvSpPr/>
          <p:nvPr userDrawn="1"/>
        </p:nvSpPr>
        <p:spPr>
          <a:xfrm>
            <a:off x="177600" y="180488"/>
            <a:ext cx="243819" cy="6493391"/>
          </a:xfrm>
          <a:custGeom>
            <a:avLst/>
            <a:gdLst>
              <a:gd name="csX0" fmla="*/ 243819 w 243819"/>
              <a:gd name="csY0" fmla="*/ 0 h 6493391"/>
              <a:gd name="csX1" fmla="*/ 243819 w 243819"/>
              <a:gd name="csY1" fmla="*/ 6493391 h 6493391"/>
              <a:gd name="csX2" fmla="*/ 202370 w 243819"/>
              <a:gd name="csY2" fmla="*/ 6489212 h 6493391"/>
              <a:gd name="csX3" fmla="*/ 0 w 243819"/>
              <a:gd name="csY3" fmla="*/ 6240913 h 6493391"/>
              <a:gd name="csX4" fmla="*/ 0 w 243819"/>
              <a:gd name="csY4" fmla="*/ 252477 h 6493391"/>
              <a:gd name="csX5" fmla="*/ 202370 w 243819"/>
              <a:gd name="csY5" fmla="*/ 4178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19" h="6493391">
                <a:moveTo>
                  <a:pt x="243819" y="0"/>
                </a:moveTo>
                <a:lnTo>
                  <a:pt x="243819" y="6493391"/>
                </a:lnTo>
                <a:lnTo>
                  <a:pt x="202370" y="6489212"/>
                </a:lnTo>
                <a:cubicBezTo>
                  <a:pt x="86878" y="6465579"/>
                  <a:pt x="0" y="6363391"/>
                  <a:pt x="0" y="6240913"/>
                </a:cubicBezTo>
                <a:lnTo>
                  <a:pt x="0" y="252477"/>
                </a:lnTo>
                <a:cubicBezTo>
                  <a:pt x="0" y="129999"/>
                  <a:pt x="86878" y="27811"/>
                  <a:pt x="202370" y="41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D18D159-0A71-8F9B-0927-E5D5F86360ED}"/>
              </a:ext>
            </a:extLst>
          </p:cNvPr>
          <p:cNvSpPr/>
          <p:nvPr userDrawn="1"/>
        </p:nvSpPr>
        <p:spPr>
          <a:xfrm>
            <a:off x="421420" y="179516"/>
            <a:ext cx="4239036" cy="6495332"/>
          </a:xfrm>
          <a:custGeom>
            <a:avLst/>
            <a:gdLst>
              <a:gd name="csX0" fmla="*/ 0 w 4239035"/>
              <a:gd name="csY0" fmla="*/ 0 h 6495332"/>
              <a:gd name="csX1" fmla="*/ 3985587 w 4239035"/>
              <a:gd name="csY1" fmla="*/ 0 h 6495332"/>
              <a:gd name="csX2" fmla="*/ 4239035 w 4239035"/>
              <a:gd name="csY2" fmla="*/ 253448 h 6495332"/>
              <a:gd name="csX3" fmla="*/ 4239035 w 4239035"/>
              <a:gd name="csY3" fmla="*/ 6241884 h 6495332"/>
              <a:gd name="csX4" fmla="*/ 3985587 w 4239035"/>
              <a:gd name="csY4" fmla="*/ 6495332 h 6495332"/>
              <a:gd name="csX5" fmla="*/ 0 w 4239035"/>
              <a:gd name="csY5" fmla="*/ 6495332 h 6495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39035" h="6495332">
                <a:moveTo>
                  <a:pt x="0" y="0"/>
                </a:moveTo>
                <a:lnTo>
                  <a:pt x="3985587" y="0"/>
                </a:lnTo>
                <a:cubicBezTo>
                  <a:pt x="4125562" y="0"/>
                  <a:pt x="4239035" y="113473"/>
                  <a:pt x="4239035" y="253448"/>
                </a:cubicBezTo>
                <a:lnTo>
                  <a:pt x="4239035" y="6241884"/>
                </a:lnTo>
                <a:cubicBezTo>
                  <a:pt x="4239035" y="6381859"/>
                  <a:pt x="4125562" y="6495332"/>
                  <a:pt x="3985587" y="6495332"/>
                </a:cubicBezTo>
                <a:lnTo>
                  <a:pt x="0" y="6495332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811904-6781-DF36-8CE0-7136736421D6}"/>
              </a:ext>
            </a:extLst>
          </p:cNvPr>
          <p:cNvSpPr txBox="1"/>
          <p:nvPr userDrawn="1"/>
        </p:nvSpPr>
        <p:spPr>
          <a:xfrm>
            <a:off x="5579388" y="879684"/>
            <a:ext cx="5106691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  <a:t>Acknowledgment </a:t>
            </a:r>
            <a:b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  <a:t>of Country</a:t>
            </a:r>
            <a:endParaRPr lang="en-AU" sz="3600" kern="12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18004-7A05-AF31-3731-5BA681991EF0}"/>
              </a:ext>
            </a:extLst>
          </p:cNvPr>
          <p:cNvSpPr txBox="1"/>
          <p:nvPr userDrawn="1"/>
        </p:nvSpPr>
        <p:spPr>
          <a:xfrm>
            <a:off x="5590674" y="5945068"/>
            <a:ext cx="432334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dirty="0"/>
              <a:t>Artwork:</a:t>
            </a:r>
            <a:r>
              <a:rPr lang="en-US" sz="800" dirty="0"/>
              <a:t> </a:t>
            </a:r>
            <a:br>
              <a:rPr lang="en-US" sz="800" dirty="0"/>
            </a:br>
            <a:r>
              <a:rPr lang="en-US" sz="800" dirty="0"/>
              <a:t>Community Safety </a:t>
            </a:r>
            <a:br>
              <a:rPr lang="en-US" sz="800" dirty="0"/>
            </a:br>
            <a:r>
              <a:rPr lang="en-US" sz="800" dirty="0"/>
              <a:t>For the AER Reconciliation Action Plan 2025–2027 </a:t>
            </a:r>
            <a:br>
              <a:rPr lang="en-US" sz="800" dirty="0"/>
            </a:br>
            <a:r>
              <a:rPr lang="en-US" sz="800" dirty="0"/>
              <a:t>By Tamara May Murray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382F3-2E5B-D6ED-43D4-80C0928AA9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063" y="2124075"/>
            <a:ext cx="4935537" cy="3581838"/>
          </a:xfrm>
        </p:spPr>
        <p:txBody>
          <a:bodyPr>
            <a:no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Click to add Acknowledgement of Country text</a:t>
            </a:r>
          </a:p>
        </p:txBody>
      </p:sp>
    </p:spTree>
    <p:extLst>
      <p:ext uri="{BB962C8B-B14F-4D97-AF65-F5344CB8AC3E}">
        <p14:creationId xmlns:p14="http://schemas.microsoft.com/office/powerpoint/2010/main" val="15778038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109E10DD-6D96-65C3-BB59-CEE07ABB48B0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2EE76E57-9B2B-95F1-0600-FE105EB90FF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34775-D70F-49E2-96E2-2301A626AA7F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6730068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8C3A3B74-D26A-A541-42D7-244A4A0A21C8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01D9D4D8-1222-917E-334D-75F9D846737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2CD5BE-33C4-30F9-6379-71DB6DC21750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9683338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1192C461-311E-5BCE-8E33-DE06855E025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B8B93597-55B6-DEE2-1F4B-A4460453733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6A3135-5C30-5DA1-1A16-97D7AC6228A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2621604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6A73AD5-C43C-9D02-BCA7-E56F0BCDC6F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605CB065-B7A3-B602-425E-97EB9A8E60B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39D0C-455C-FCBB-99B5-336110FB250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9832932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A8E16D34-93EC-3B31-C83E-488C398BA3D8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0D183F28-2F5F-03D5-2E22-9913FC7030E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2C639D-032E-147B-C18B-478A947E70A5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519794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1F226D75-C7EB-7074-1F59-2BF2F0764363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C542C0FA-666A-668D-0B33-4971FD1649F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8EBF6E-1E1D-8A30-E2A7-A6F29219033A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5616156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5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FD8B320F-6B97-0A5C-8FC6-FE666C244AD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6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A81BBFB9-1557-C8B5-8092-1C9C5560FDD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21E03C-D5A4-FC17-D395-E6C1455F46D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757053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6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7D6A03-F739-AE3A-46D0-2D8CB7F30D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F4DDDC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EBC2C0"/>
                </a:solidFill>
              </a:defRPr>
            </a:lvl1pPr>
          </a:lstStyle>
          <a:p>
            <a:r>
              <a:rPr lang="en-GB" dirty="0"/>
              <a:t>6. Cerise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0C7C63-2AC2-D1DF-1DC3-B7AB86EA2AA4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D478469B-6995-C499-6A64-2AB26AEC681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F14D4-971A-9E9A-157A-921D340ACDC1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367152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6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7D6A03-F739-AE3A-46D0-2D8CB7F30D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F4DDDC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EBC2C0"/>
                </a:solidFill>
              </a:defRPr>
            </a:lvl1pPr>
          </a:lstStyle>
          <a:p>
            <a:r>
              <a:rPr lang="en-GB" dirty="0"/>
              <a:t>6. Cerise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0C7C63-2AC2-D1DF-1DC3-B7AB86EA2AA4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3864EC2F-3117-F0C9-578D-ED886070E07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D8E65-6E99-E62B-460D-1BB5F0F1F4DC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367152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6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11D2E1F8-DD37-706F-3D06-FF445ED5D7ED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5B2DE2-5EE9-7948-291A-B0051A8D58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F4DDDC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F5B3870-F07A-C743-8F68-3CC61B0851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EBC2C0"/>
                </a:solidFill>
              </a:defRPr>
            </a:lvl1pPr>
          </a:lstStyle>
          <a:p>
            <a:r>
              <a:rPr lang="en-GB" dirty="0"/>
              <a:t>6. Cerise subtitle</a:t>
            </a:r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41571E02-7F52-17DF-1B39-BCDF54FECAA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F1D97D-0EC8-58A1-9A33-69349B6DC330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375009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knowledg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Logo Cover 36"/>
          <p:cNvSpPr/>
          <p:nvPr userDrawn="1"/>
        </p:nvSpPr>
        <p:spPr>
          <a:xfrm>
            <a:off x="9927695" y="6329375"/>
            <a:ext cx="1935667" cy="45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1AE33B2-2CDD-ED41-3EFC-51B415385455}"/>
              </a:ext>
            </a:extLst>
          </p:cNvPr>
          <p:cNvSpPr/>
          <p:nvPr userDrawn="1"/>
        </p:nvSpPr>
        <p:spPr>
          <a:xfrm>
            <a:off x="177600" y="179516"/>
            <a:ext cx="11836800" cy="6495332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E482721-558D-6973-5BC4-55CCEC18D75A}"/>
              </a:ext>
            </a:extLst>
          </p:cNvPr>
          <p:cNvSpPr/>
          <p:nvPr userDrawn="1"/>
        </p:nvSpPr>
        <p:spPr>
          <a:xfrm>
            <a:off x="177600" y="180488"/>
            <a:ext cx="243819" cy="6493391"/>
          </a:xfrm>
          <a:custGeom>
            <a:avLst/>
            <a:gdLst>
              <a:gd name="csX0" fmla="*/ 243819 w 243819"/>
              <a:gd name="csY0" fmla="*/ 0 h 6493391"/>
              <a:gd name="csX1" fmla="*/ 243819 w 243819"/>
              <a:gd name="csY1" fmla="*/ 6493391 h 6493391"/>
              <a:gd name="csX2" fmla="*/ 202370 w 243819"/>
              <a:gd name="csY2" fmla="*/ 6489212 h 6493391"/>
              <a:gd name="csX3" fmla="*/ 0 w 243819"/>
              <a:gd name="csY3" fmla="*/ 6240913 h 6493391"/>
              <a:gd name="csX4" fmla="*/ 0 w 243819"/>
              <a:gd name="csY4" fmla="*/ 252477 h 6493391"/>
              <a:gd name="csX5" fmla="*/ 202370 w 243819"/>
              <a:gd name="csY5" fmla="*/ 4178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19" h="6493391">
                <a:moveTo>
                  <a:pt x="243819" y="0"/>
                </a:moveTo>
                <a:lnTo>
                  <a:pt x="243819" y="6493391"/>
                </a:lnTo>
                <a:lnTo>
                  <a:pt x="202370" y="6489212"/>
                </a:lnTo>
                <a:cubicBezTo>
                  <a:pt x="86878" y="6465579"/>
                  <a:pt x="0" y="6363391"/>
                  <a:pt x="0" y="6240913"/>
                </a:cubicBezTo>
                <a:lnTo>
                  <a:pt x="0" y="252477"/>
                </a:lnTo>
                <a:cubicBezTo>
                  <a:pt x="0" y="129999"/>
                  <a:pt x="86878" y="27811"/>
                  <a:pt x="202370" y="417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D18D159-0A71-8F9B-0927-E5D5F86360ED}"/>
              </a:ext>
            </a:extLst>
          </p:cNvPr>
          <p:cNvSpPr/>
          <p:nvPr userDrawn="1"/>
        </p:nvSpPr>
        <p:spPr>
          <a:xfrm>
            <a:off x="421420" y="179516"/>
            <a:ext cx="4239036" cy="6495332"/>
          </a:xfrm>
          <a:custGeom>
            <a:avLst/>
            <a:gdLst>
              <a:gd name="csX0" fmla="*/ 0 w 4239035"/>
              <a:gd name="csY0" fmla="*/ 0 h 6495332"/>
              <a:gd name="csX1" fmla="*/ 3985587 w 4239035"/>
              <a:gd name="csY1" fmla="*/ 0 h 6495332"/>
              <a:gd name="csX2" fmla="*/ 4239035 w 4239035"/>
              <a:gd name="csY2" fmla="*/ 253448 h 6495332"/>
              <a:gd name="csX3" fmla="*/ 4239035 w 4239035"/>
              <a:gd name="csY3" fmla="*/ 6241884 h 6495332"/>
              <a:gd name="csX4" fmla="*/ 3985587 w 4239035"/>
              <a:gd name="csY4" fmla="*/ 6495332 h 6495332"/>
              <a:gd name="csX5" fmla="*/ 0 w 4239035"/>
              <a:gd name="csY5" fmla="*/ 6495332 h 6495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39035" h="6495332">
                <a:moveTo>
                  <a:pt x="0" y="0"/>
                </a:moveTo>
                <a:lnTo>
                  <a:pt x="3985587" y="0"/>
                </a:lnTo>
                <a:cubicBezTo>
                  <a:pt x="4125562" y="0"/>
                  <a:pt x="4239035" y="113473"/>
                  <a:pt x="4239035" y="253448"/>
                </a:cubicBezTo>
                <a:lnTo>
                  <a:pt x="4239035" y="6241884"/>
                </a:lnTo>
                <a:cubicBezTo>
                  <a:pt x="4239035" y="6381859"/>
                  <a:pt x="4125562" y="6495332"/>
                  <a:pt x="3985587" y="6495332"/>
                </a:cubicBezTo>
                <a:lnTo>
                  <a:pt x="0" y="6495332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811904-6781-DF36-8CE0-7136736421D6}"/>
              </a:ext>
            </a:extLst>
          </p:cNvPr>
          <p:cNvSpPr txBox="1"/>
          <p:nvPr userDrawn="1"/>
        </p:nvSpPr>
        <p:spPr>
          <a:xfrm>
            <a:off x="5579388" y="879684"/>
            <a:ext cx="5106691" cy="9971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  <a:t>Acknowledgment </a:t>
            </a:r>
            <a:b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3600" b="1" kern="1200" dirty="0">
                <a:solidFill>
                  <a:schemeClr val="accent3"/>
                </a:solidFill>
                <a:effectLst/>
                <a:latin typeface="+mn-lt"/>
                <a:ea typeface="+mn-ea"/>
                <a:cs typeface="+mn-cs"/>
              </a:rPr>
              <a:t>of Country</a:t>
            </a:r>
            <a:endParaRPr lang="en-AU" sz="3600" kern="1200" dirty="0">
              <a:solidFill>
                <a:schemeClr val="accent3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18004-7A05-AF31-3731-5BA681991EF0}"/>
              </a:ext>
            </a:extLst>
          </p:cNvPr>
          <p:cNvSpPr txBox="1"/>
          <p:nvPr userDrawn="1"/>
        </p:nvSpPr>
        <p:spPr>
          <a:xfrm>
            <a:off x="5590674" y="5945068"/>
            <a:ext cx="432334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b="1" dirty="0"/>
              <a:t>Artwork:</a:t>
            </a:r>
            <a:r>
              <a:rPr lang="en-US" sz="800" dirty="0"/>
              <a:t> </a:t>
            </a:r>
            <a:br>
              <a:rPr lang="en-US" sz="800" dirty="0"/>
            </a:br>
            <a:r>
              <a:rPr lang="en-US" sz="800" dirty="0"/>
              <a:t>Community Safety </a:t>
            </a:r>
            <a:br>
              <a:rPr lang="en-US" sz="800" dirty="0"/>
            </a:br>
            <a:r>
              <a:rPr lang="en-US" sz="800" dirty="0"/>
              <a:t>For the AER Reconciliation Action Plan 2025–2027 </a:t>
            </a:r>
            <a:br>
              <a:rPr lang="en-US" sz="800" dirty="0"/>
            </a:br>
            <a:r>
              <a:rPr lang="en-US" sz="800" dirty="0"/>
              <a:t>By Tamara May Murray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382F3-2E5B-D6ED-43D4-80C0928AA9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0063" y="2124075"/>
            <a:ext cx="4935537" cy="3581838"/>
          </a:xfrm>
        </p:spPr>
        <p:txBody>
          <a:bodyPr>
            <a:no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Click to add Acknowledgement of Country text</a:t>
            </a:r>
          </a:p>
        </p:txBody>
      </p:sp>
    </p:spTree>
    <p:extLst>
      <p:ext uri="{BB962C8B-B14F-4D97-AF65-F5344CB8AC3E}">
        <p14:creationId xmlns:p14="http://schemas.microsoft.com/office/powerpoint/2010/main" val="38905895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E3F5185-0823-1084-35D5-6E39405955BA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0B519CD4-B6BA-AB44-1B89-E32065B3BB8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79F07B-66F5-12BD-AD5C-54575647BFCE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6978184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D96EBB8-8746-EE73-8F4E-4B2701FA7BEF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BE9B2DB8-6F49-ECE5-E466-D72E34F4A7E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A50AC1-D43E-888E-E393-57CC3F0B317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8846851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DB7393F-502F-1732-3E10-A8C09DB0FD90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94D016D4-2311-9FCB-9F65-12F45E7B7C7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16FE04-22A9-900B-B55E-BD3FEB67F6AA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1437400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EEAF33B-DD52-9F0C-E46F-1FFD6A422E1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17DDE812-8CB0-0195-B9CD-9DBAECEB522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528FD-367A-5322-C1CC-6BBEF03D61D2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3806462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1DDD372-BCAA-D66F-58B1-34B4EFDEF71F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4ED82BFE-80DE-239C-493B-2620378D668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4462B0-CBD0-3A6B-6271-E38B268210FC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0451975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B744445-6960-70A3-1EFA-DBD48633A6D7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7F50B1DE-89B2-3AF3-E4D4-27617FC4F37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C83148-6218-2A00-81BE-60E7A4382FEF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04328915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6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EF9E33A-66EE-87DF-F1AE-FCBB937B9E7A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3D5A363A-A5B1-6426-FF5D-9809C542E3D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D20B6E-41FC-1FF3-57E9-9E043D791EF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0357609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7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46E888-977F-4628-8F45-8269FD0495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6DFE2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5C6CB"/>
                </a:solidFill>
              </a:defRPr>
            </a:lvl1pPr>
          </a:lstStyle>
          <a:p>
            <a:r>
              <a:rPr lang="en-GB" dirty="0"/>
              <a:t>7. Turquoise subtitle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DA066FB-97CD-1352-344D-B1E94E9F69EC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64A82521-0F89-BD3E-8DBC-08A89394A0D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C1DF18-24DC-C33D-0AE1-6EBC657334FB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056015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7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46E888-977F-4628-8F45-8269FD0495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6DFE2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5C6CB"/>
                </a:solidFill>
              </a:defRPr>
            </a:lvl1pPr>
          </a:lstStyle>
          <a:p>
            <a:r>
              <a:rPr lang="en-GB" dirty="0"/>
              <a:t>7. Turquoise subtitle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DA066FB-97CD-1352-344D-B1E94E9F69EC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87D23133-4AF6-FBF0-BB77-FBF596BC81E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B65DFD-D261-E67E-7FCF-42B73243CE81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056015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7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C747FDD-B751-AE82-CD27-73E094AC79E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C2DA24-B5E4-99DD-00A7-2EE6BA7B5C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6DFE2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CD00381-DC53-ED7E-DC05-AD44C8795D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5C6CB"/>
                </a:solidFill>
              </a:defRPr>
            </a:lvl1pPr>
          </a:lstStyle>
          <a:p>
            <a:r>
              <a:rPr lang="en-GB" dirty="0"/>
              <a:t>7. Turquoise subtitle</a:t>
            </a:r>
            <a:endParaRPr lang="en-US" dirty="0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ACBE33D8-57C8-868A-9D36-B2A5DF70E2B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D7A0DA-E4C4-DE22-68F5-14C809A7231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7277979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6932E413-88BC-0837-5C87-D3DCA38044A1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BDA60F58-FAD2-8443-3A5E-B6CA107392C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BBBC3A-6967-1D64-BF31-AA00C02E066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9222343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DCBE7E9-3B87-DA39-6B33-2DE722D4AD8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DCEECEFD-BF3F-E05C-286A-DA9F56B3A26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81F13B-9125-F92C-9E6B-23CD9597DA4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4837754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085AD31-901E-D71D-C99A-A813D5F8CCC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FB26288B-5D66-8689-D472-1F6A31F54FA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4B021B-32F6-7CBB-B495-3DCEC742C59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63153215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85A58C2-D64D-3164-FB2D-BCCD2BABB7B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E012D126-18FF-B88D-1591-E8D7A4BA6F2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1B7C8-B2E2-C961-D7B0-F256DEFC5B07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1970669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ED5D2112-8088-A76D-FDA2-BE8056F32BC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EE37835C-1EFB-333A-D96E-22349FB0B76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967CA8-C85E-744A-02D9-3E6B949316EB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664680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17FF4108-61FD-3C8B-DE07-D9399E6F676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FEEDD172-A09D-111B-CBCD-A9100F087D33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A7F26C-EF0A-0215-3D16-7440BD85653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5879765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7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5C8D50D0-EE7C-969F-0A81-D23C1A04DC7F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rgbClr val="2A5B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FC50443F-38FA-7BC7-D501-12AD185A76D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44E6B-8111-A89B-F330-1CBCF31070F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9356312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8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53FCFD-086E-CE3B-6902-04F01C3066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8E7EE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AD5E2"/>
                </a:solidFill>
              </a:defRPr>
            </a:lvl1pPr>
          </a:lstStyle>
          <a:p>
            <a:r>
              <a:rPr lang="en-GB" dirty="0"/>
              <a:t>8. Mid Blue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E69AFD-3B1B-D195-A565-FD6A42320042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DA15DCC5-382C-B99D-4A54-489944F6F5A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E0305F-467F-3F8C-0F54-F58A4FC6C755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943968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8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53FCFD-086E-CE3B-6902-04F01C3066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8E7EE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AD5E2"/>
                </a:solidFill>
              </a:defRPr>
            </a:lvl1pPr>
          </a:lstStyle>
          <a:p>
            <a:r>
              <a:rPr lang="en-GB" dirty="0"/>
              <a:t>8. Mid Blue subtitle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E69AFD-3B1B-D195-A565-FD6A42320042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CE6AC81D-CE5A-FB0D-4E1C-F9438297AE6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81C5E3-0653-7537-687C-357499B92F72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943968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8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02E9B51D-3C9B-E1D5-5EE0-EF77E3D5C8E3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A8B1A1-216D-822B-75AF-378D17D67A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8E7EE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3D8C934-0429-F1DF-2B8E-1BF06DA9C5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AD5E2"/>
                </a:solidFill>
              </a:defRPr>
            </a:lvl1pPr>
          </a:lstStyle>
          <a:p>
            <a:r>
              <a:rPr lang="en-GB" dirty="0"/>
              <a:t>8. Mid Blue subtitle</a:t>
            </a:r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6122044C-DD2A-59C2-8045-59DE87CFA62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659ABC-B901-D4FD-5406-775D76B9E7F8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461524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5312280-E0CD-6EEB-8D6A-8B726986D81C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B8C42081-7797-DF7D-B6DF-A0CFB959437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439E50-9ABC-96D7-02D1-71C0FA94E45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5551906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Infor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439FC4D-0A46-6BAC-5C2C-610B2A7C2E99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0529EB54-516B-1178-007B-970D385FD81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BA709-486B-D3BE-E055-28039BBA03E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8020419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Infor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7C59E5D-9BAF-A3B0-2325-832EDFBCF92D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F2356BCF-40BC-8FD7-4321-99082698A8B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366D15-BA86-AEBC-822A-497EA039664B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8371381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3D891D3-7F79-C83C-066E-0914AB7F9D6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5CFEB7B8-0B6D-C415-86FD-0DC4E36820F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5E7176-B468-B6CF-732D-C05D0708573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7287280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234DE0C-D12D-7E10-B3B5-021FB861D621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6E8DBF06-D585-F231-7D87-3390BF5BF05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93679-DCB1-75B4-DC78-B9E003560289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9264266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FF6A34E-5DA7-0BC0-1128-977815CABB04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62C62052-D218-542A-9E5D-3ED95061901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28F642-C16F-883F-EBD5-0F04A85D4BAA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923340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8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3947A25-6F59-378F-691B-359B31793A8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DF298523-BD5F-E8F8-952B-7F6614B4F71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D1006-04CB-5BDD-D13A-C3657754DC44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79666139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9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FE399-1518-6B68-CDB1-F4579E7513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6D9DD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7BCC2"/>
                </a:solidFill>
              </a:defRPr>
            </a:lvl1pPr>
          </a:lstStyle>
          <a:p>
            <a:r>
              <a:rPr lang="en-GB" dirty="0"/>
              <a:t>9. Navy subtitle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BF5044D-231F-E6EE-C486-DF0711768D9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87D25B29-2F6F-582E-CF4A-BBCE4CC898E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4FB329-6C6F-330A-1017-5C69B1B91A45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8093221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9.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2C7C024E-8C4B-AF2C-2DA6-61F29FBDE856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FE399-1518-6B68-CDB1-F4579E7513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650" y="175838"/>
            <a:ext cx="7495637" cy="6135432"/>
          </a:xfrm>
          <a:custGeom>
            <a:avLst/>
            <a:gdLst>
              <a:gd name="csX0" fmla="*/ 0 w 8484432"/>
              <a:gd name="csY0" fmla="*/ 0 h 6498968"/>
              <a:gd name="csX1" fmla="*/ 8250274 w 8484432"/>
              <a:gd name="csY1" fmla="*/ 0 h 6498968"/>
              <a:gd name="csX2" fmla="*/ 8484432 w 8484432"/>
              <a:gd name="csY2" fmla="*/ 234158 h 6498968"/>
              <a:gd name="csX3" fmla="*/ 8484432 w 8484432"/>
              <a:gd name="csY3" fmla="*/ 6264810 h 6498968"/>
              <a:gd name="csX4" fmla="*/ 8250274 w 8484432"/>
              <a:gd name="csY4" fmla="*/ 6498968 h 6498968"/>
              <a:gd name="csX5" fmla="*/ 0 w 8484432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4432" h="6498968">
                <a:moveTo>
                  <a:pt x="0" y="0"/>
                </a:moveTo>
                <a:lnTo>
                  <a:pt x="8250274" y="0"/>
                </a:lnTo>
                <a:cubicBezTo>
                  <a:pt x="8379596" y="0"/>
                  <a:pt x="8484432" y="104836"/>
                  <a:pt x="8484432" y="234158"/>
                </a:cubicBezTo>
                <a:lnTo>
                  <a:pt x="8484432" y="6264810"/>
                </a:lnTo>
                <a:cubicBezTo>
                  <a:pt x="8484432" y="6394132"/>
                  <a:pt x="8379596" y="6498968"/>
                  <a:pt x="8250274" y="6498968"/>
                </a:cubicBezTo>
                <a:lnTo>
                  <a:pt x="0" y="6498968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7D4E7-7165-2953-7ACB-068A8D04D6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EB067B-27A5-70B6-DBC2-486BCE970A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6D9DD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D91ABE4-5E9A-E25B-4192-08BB58E220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7BCC2"/>
                </a:solidFill>
              </a:defRPr>
            </a:lvl1pPr>
          </a:lstStyle>
          <a:p>
            <a:r>
              <a:rPr lang="en-GB" dirty="0"/>
              <a:t>9. Navy subtitle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BF5044D-231F-E6EE-C486-DF0711768D9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684757" y="176213"/>
            <a:ext cx="4326228" cy="6134427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B98F23EF-2FD0-C857-6EDE-3C06D25FD5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0EFED-294F-3E7F-4E61-70E6B5D462D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8093221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#9.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1E4B7BE-4D92-34D0-42B4-4139D921125C}"/>
              </a:ext>
            </a:extLst>
          </p:cNvPr>
          <p:cNvSpPr/>
          <p:nvPr userDrawn="1"/>
        </p:nvSpPr>
        <p:spPr>
          <a:xfrm>
            <a:off x="408650" y="175838"/>
            <a:ext cx="11602956" cy="6135432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BBB4B0-6583-9F38-5DFB-12FB588BA8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BEF70AA-EDD3-52EA-0360-29F26EB6BAEA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C7651A-F4B9-E624-13BB-B6BF3583D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4504" y="2271697"/>
            <a:ext cx="6588440" cy="123110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80000"/>
              </a:lnSpc>
              <a:defRPr sz="5000">
                <a:solidFill>
                  <a:srgbClr val="D6D9DD"/>
                </a:solidFill>
              </a:defRPr>
            </a:lvl1pPr>
          </a:lstStyle>
          <a:p>
            <a:r>
              <a:rPr lang="en-US" dirty="0"/>
              <a:t>Divider page</a:t>
            </a:r>
            <a:br>
              <a:rPr lang="en-US" dirty="0"/>
            </a:br>
            <a:r>
              <a:rPr lang="en-US" dirty="0"/>
              <a:t>insert text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EFF3F17-43A2-E91A-4F6B-20421F39D0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504" y="3701807"/>
            <a:ext cx="6588440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B7BCC2"/>
                </a:solidFill>
              </a:defRPr>
            </a:lvl1pPr>
          </a:lstStyle>
          <a:p>
            <a:r>
              <a:rPr lang="en-GB" dirty="0"/>
              <a:t>9. Navy subtitle</a:t>
            </a:r>
            <a:endParaRPr lang="en-US" dirty="0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E7313F3C-74B8-53CA-DDB2-78741DD2D9F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78B2A8-D870-8B7E-CCC9-D25000EC0CE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2338346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Head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B4F45CB3-3EE7-DF0E-4A57-10EB46DC0E0C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9BB623DB-557B-E53A-88C4-F70425F608A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A6406-643E-FC65-B092-8A79E1D445E6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51778077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3325813"/>
            <a:ext cx="1985755" cy="2815200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C2BEFA8-F62B-F5D7-B43C-E2E643AC1D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6051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27E01F15-EBF2-63B1-9643-D1C5DAEE45A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453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6009DCA5-7FF1-082A-0E7D-4D4DBEC216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72335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2463B59B-EBEB-BD14-BE7C-4D553960E75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12561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B83D5AD6-08EB-D0EF-47F0-1CDD88E19FA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132909" y="2575637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B52A301E-7DF3-C72C-2B51-AE2402C059D5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687DBFBC-65F6-26FB-C174-34F58652638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90486-200E-36C1-B64C-F69C4CB15B1C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8905040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Infographic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F567351-84CE-92AC-FF5C-E40829A29C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115C03-57F9-FF5D-5287-1F93A30522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975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8A88258-9B64-92ED-4351-2CBEED1039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7087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4750FDE-70DC-5D72-EB8F-D94C0A4A5E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1199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71130A-F5FD-1EAD-083B-5290C35969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45311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D873119F-6937-90A3-DCB0-5E109DC6D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79422" y="2763078"/>
            <a:ext cx="1985755" cy="3377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lIns="90000" tIns="90000" rIns="90000" bIns="90000">
            <a:noAutofit/>
          </a:bodyPr>
          <a:lstStyle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 sz="950"/>
            </a:lvl2pPr>
            <a:lvl3pPr marL="108000" indent="-108000">
              <a:defRPr sz="950"/>
            </a:lvl3pPr>
          </a:lstStyle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4BA3599-A9C4-3E81-1FA4-19817129FBA3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54EEDAC5-8C8F-3A04-E668-F9E20556EBD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71BAD2-EBD1-33E0-5911-F9FC61B565AE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9795243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Header, 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0BE24E3B-4265-71D7-5E3F-298163D9D041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7122901" y="1485042"/>
            <a:ext cx="4571999" cy="4826228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22BB062-4C11-47A9-3C6A-9244C9ADF812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777D5901-6A68-DCB7-9F62-2654E46EE78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4510D-1174-801B-C8E0-BF80E158CB05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3810381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Spine,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42899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199502-7A7C-059E-4454-DA768B6BB7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2D1C3CD-4B64-023B-A574-AE20228C771E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A538D7BD-FB03-B105-CB29-7B4270401AD0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215ED7-F80D-B9DA-A742-E6E08F8A807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476314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Spine, image and break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526C0D53-8802-5BDF-9461-B019132F71F4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937045" y="1823303"/>
            <a:ext cx="6384185" cy="4487967"/>
          </a:xfrm>
          <a:prstGeom prst="roundRect">
            <a:avLst>
              <a:gd name="adj" fmla="val 4833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online image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2762401"/>
            <a:ext cx="3847415" cy="719022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E32AA4-623B-F328-E0D3-2CAE3E9C16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7485" y="3705683"/>
            <a:ext cx="3847415" cy="719022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F9C9744-A9FB-E678-B9C3-55E1035C11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7485" y="1819119"/>
            <a:ext cx="3847415" cy="719022"/>
          </a:xfrm>
          <a:prstGeom prst="roundRect">
            <a:avLst/>
          </a:prstGeom>
          <a:solidFill>
            <a:schemeClr val="bg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2CE09AD-ED51-64AD-AA25-C195CC579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47485" y="4648965"/>
            <a:ext cx="3847415" cy="719022"/>
          </a:xfrm>
          <a:prstGeom prst="round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CFCA7D8-7A99-FA44-8164-D78FE7873D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7485" y="5592248"/>
            <a:ext cx="3847415" cy="719022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3335F2-D237-C4D0-E0C8-2E5B20FD5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A2055B84-B1BC-ACA4-A028-D3416A16326F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6FF059AF-A956-28AC-3E8E-9E344E2F91A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7C2ECE-947D-8997-4C8C-3F928CBD2D0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6286910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9_Spin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2C4529-7777-6E38-1395-22D7FC4963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7485" y="5205147"/>
            <a:ext cx="3847414" cy="1116294"/>
          </a:xfrm>
          <a:prstGeom prst="roundRect">
            <a:avLst/>
          </a:prstGeom>
          <a:solidFill>
            <a:schemeClr val="tx2"/>
          </a:solidFill>
        </p:spPr>
        <p:txBody>
          <a:bodyPr wrap="square" lIns="144000" tIns="144000" rIns="144000" bIns="144000">
            <a:spAutoFit/>
          </a:bodyPr>
          <a:lstStyle>
            <a:lvl1pPr>
              <a:lnSpc>
                <a:spcPts val="1440"/>
              </a:lnSpc>
              <a:spcAft>
                <a:spcPts val="600"/>
              </a:spcAft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Breakout box copy Breakout box copy Breakout box copy Breakout box copy Breakout box copy Breakout box copy Breakout box copy.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7E85085-E397-62E5-9509-E624BBC4D3A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37045" y="1819119"/>
            <a:ext cx="6384185" cy="4502322"/>
          </a:xfrm>
          <a:prstGeom prst="roundRect">
            <a:avLst>
              <a:gd name="adj" fmla="val 4146"/>
            </a:avLst>
          </a:prstGeom>
          <a:solidFill>
            <a:schemeClr val="bg2"/>
          </a:solidFill>
        </p:spPr>
        <p:txBody>
          <a:bodyPr/>
          <a:lstStyle/>
          <a:p>
            <a:pPr lvl="0"/>
            <a:r>
              <a:rPr lang="en-GB" dirty="0"/>
              <a:t>Click to add various content formats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83B5E1-6728-CB30-192D-B9DFC07C9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899" y="769937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6E680F32-49D5-F826-DB1F-DF726CB36F7B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EF7C09E5-FEDB-4EFF-18AA-2D1D709DD3C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49DB5-0268-8C5A-A754-B3A2138E1063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20387458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61763F-44BF-BA32-9187-F212BE5D2F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98" y="177024"/>
            <a:ext cx="11836400" cy="6141226"/>
          </a:xfrm>
          <a:prstGeom prst="roundRect">
            <a:avLst>
              <a:gd name="adj" fmla="val 3569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51E399C4-E4D4-853C-E80B-A3C4CD6080D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6AEAF1-3662-1288-5753-26DC15772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6B9E3B-4606-8286-0495-171E0D26B470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5092771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61763F-44BF-BA32-9187-F212BE5D2F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99" y="177024"/>
            <a:ext cx="11836400" cy="6141226"/>
          </a:xfrm>
          <a:custGeom>
            <a:avLst>
              <a:gd name="adj" fmla="val 219159"/>
            </a:avLst>
            <a:gdLst>
              <a:gd name="maxAdj" fmla="*/ ss 1 2"/>
              <a:gd name="a" fmla="pin 0 adj maxAdj"/>
              <a:gd name="wMa" fmla="+- w 0 a"/>
              <a:gd name="hMa" fmla="+- h 0 a"/>
            </a:gdLst>
            <a:ahLst/>
            <a:cxnLst/>
            <a:rect l="a" t="a" r="wMa" b="hMa"/>
            <a:pathLst>
              <a:path>
                <a:moveTo>
                  <a:pt x="a" y="0"/>
                </a:moveTo>
                <a:lnTo>
                  <a:pt x="wMa" y="0"/>
                </a:lnTo>
                <a:arcTo wR="a" hR="a" stAng="16200000" swAng="5400000"/>
                <a:lnTo>
                  <a:pt x="w" y="hMa"/>
                </a:lnTo>
                <a:arcTo wR="a" hR="a" stAng="0" swAng="5400000"/>
                <a:lnTo>
                  <a:pt x="a" y="h"/>
                </a:lnTo>
                <a:arcTo wR="a" hR="a" stAng="5400000" swAng="5400000"/>
                <a:lnTo>
                  <a:pt x="0" y="a"/>
                </a:lnTo>
                <a:arcTo wR="a" hR="a" stAng="10800000" swAng="5400000"/>
                <a:close/>
              </a:path>
            </a:pathLst>
          </a:custGeo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951" y="722668"/>
            <a:ext cx="5283199" cy="2103521"/>
          </a:xfrm>
          <a:prstGeom prst="roundRect">
            <a:avLst>
              <a:gd name="adj" fmla="val 4833"/>
            </a:avLst>
          </a:prstGeom>
          <a:solidFill>
            <a:schemeClr val="bg1">
              <a:alpha val="90000"/>
            </a:schemeClr>
          </a:solidFill>
        </p:spPr>
        <p:txBody>
          <a:bodyPr wrap="square" lIns="144000" tIns="144000" rIns="144000" bIns="144000" anchor="t" anchorCtr="0">
            <a:spAutoFit/>
          </a:bodyPr>
          <a:lstStyle>
            <a:lvl1pPr marL="0" indent="0" algn="l">
              <a:spcBef>
                <a:spcPts val="0"/>
              </a:spcBef>
              <a:spcAft>
                <a:spcPts val="600"/>
              </a:spcAft>
              <a:buNone/>
              <a:defRPr sz="3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71450" indent="-171450" algn="l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432000" indent="-171450" algn="l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 Font Regular"/>
              <a:buChar char="–"/>
              <a:defRPr sz="1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28600" indent="-228600" algn="l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" indent="-228600" algn="l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</a:lstStyle>
          <a:p>
            <a:r>
              <a:rPr lang="en-US" dirty="0"/>
              <a:t>Click to add heading then reformat your body copy and other level headings</a:t>
            </a:r>
          </a:p>
        </p:txBody>
      </p:sp>
      <p:sp>
        <p:nvSpPr>
          <p:cNvPr id="3" name="Footer Placeholder 20">
            <a:extLst>
              <a:ext uri="{FF2B5EF4-FFF2-40B4-BE49-F238E27FC236}">
                <a16:creationId xmlns:a16="http://schemas.microsoft.com/office/drawing/2014/main" id="{9484007D-6DBC-D4FE-991D-EBD59D045DE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2F906C-3923-A007-C6B0-005775E9D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96D2F5-AAFE-E39A-B770-63175025493D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4326665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breakou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ED7AFE08-1C1D-3E17-56A8-9A85CFB595A4}"/>
              </a:ext>
            </a:extLst>
          </p:cNvPr>
          <p:cNvSpPr/>
          <p:nvPr userDrawn="1"/>
        </p:nvSpPr>
        <p:spPr>
          <a:xfrm>
            <a:off x="187890" y="175838"/>
            <a:ext cx="222900" cy="6135432"/>
          </a:xfrm>
          <a:custGeom>
            <a:avLst/>
            <a:gdLst>
              <a:gd name="csX0" fmla="*/ 222900 w 222900"/>
              <a:gd name="csY0" fmla="*/ 0 h 6135432"/>
              <a:gd name="csX1" fmla="*/ 222900 w 222900"/>
              <a:gd name="csY1" fmla="*/ 6135432 h 6135432"/>
              <a:gd name="csX2" fmla="*/ 181729 w 222900"/>
              <a:gd name="csY2" fmla="*/ 6131281 h 6135432"/>
              <a:gd name="csX3" fmla="*/ 0 w 222900"/>
              <a:gd name="csY3" fmla="*/ 5908307 h 6135432"/>
              <a:gd name="csX4" fmla="*/ 0 w 222900"/>
              <a:gd name="csY4" fmla="*/ 227124 h 6135432"/>
              <a:gd name="csX5" fmla="*/ 181729 w 222900"/>
              <a:gd name="csY5" fmla="*/ 4150 h 6135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22900" h="6135432">
                <a:moveTo>
                  <a:pt x="222900" y="0"/>
                </a:moveTo>
                <a:lnTo>
                  <a:pt x="222900" y="6135432"/>
                </a:lnTo>
                <a:lnTo>
                  <a:pt x="181729" y="6131281"/>
                </a:lnTo>
                <a:cubicBezTo>
                  <a:pt x="78017" y="6110059"/>
                  <a:pt x="0" y="6018294"/>
                  <a:pt x="0" y="5908307"/>
                </a:cubicBezTo>
                <a:lnTo>
                  <a:pt x="0" y="227124"/>
                </a:lnTo>
                <a:cubicBezTo>
                  <a:pt x="0" y="117138"/>
                  <a:pt x="78017" y="25373"/>
                  <a:pt x="181729" y="4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53096D9-525B-E17D-1B75-997C139F9362}"/>
              </a:ext>
            </a:extLst>
          </p:cNvPr>
          <p:cNvSpPr/>
          <p:nvPr userDrawn="1"/>
        </p:nvSpPr>
        <p:spPr>
          <a:xfrm>
            <a:off x="410791" y="179516"/>
            <a:ext cx="4204607" cy="6131754"/>
          </a:xfrm>
          <a:custGeom>
            <a:avLst/>
            <a:gdLst>
              <a:gd name="csX0" fmla="*/ 0 w 4204607"/>
              <a:gd name="csY0" fmla="*/ 0 h 6131754"/>
              <a:gd name="csX1" fmla="*/ 3992878 w 4204607"/>
              <a:gd name="csY1" fmla="*/ 0 h 6131754"/>
              <a:gd name="csX2" fmla="*/ 4204607 w 4204607"/>
              <a:gd name="csY2" fmla="*/ 211729 h 6131754"/>
              <a:gd name="csX3" fmla="*/ 4204607 w 4204607"/>
              <a:gd name="csY3" fmla="*/ 5920025 h 6131754"/>
              <a:gd name="csX4" fmla="*/ 3992878 w 4204607"/>
              <a:gd name="csY4" fmla="*/ 6131754 h 6131754"/>
              <a:gd name="csX5" fmla="*/ 0 w 4204607"/>
              <a:gd name="csY5" fmla="*/ 6131754 h 61317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204607" h="6131754">
                <a:moveTo>
                  <a:pt x="0" y="0"/>
                </a:moveTo>
                <a:lnTo>
                  <a:pt x="3992878" y="0"/>
                </a:lnTo>
                <a:cubicBezTo>
                  <a:pt x="4109813" y="0"/>
                  <a:pt x="4204607" y="94794"/>
                  <a:pt x="4204607" y="211729"/>
                </a:cubicBezTo>
                <a:lnTo>
                  <a:pt x="4204607" y="5920025"/>
                </a:lnTo>
                <a:cubicBezTo>
                  <a:pt x="4204607" y="6036960"/>
                  <a:pt x="4109813" y="6131754"/>
                  <a:pt x="3992878" y="6131754"/>
                </a:cubicBezTo>
                <a:lnTo>
                  <a:pt x="0" y="6131754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738AE1-7B90-F19F-30FF-05B6936018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F3D99E4C-84AE-0B78-0702-734794E6878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B7DDE-973A-4919-4F3D-65B91C4B2B2C}"/>
              </a:ext>
            </a:extLst>
          </p:cNvPr>
          <p:cNvSpPr txBox="1"/>
          <p:nvPr userDrawn="1"/>
        </p:nvSpPr>
        <p:spPr>
          <a:xfrm>
            <a:off x="439200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31136957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55D623-2767-C9FF-0580-DDB28D41E331}"/>
              </a:ext>
            </a:extLst>
          </p:cNvPr>
          <p:cNvSpPr/>
          <p:nvPr userDrawn="1"/>
        </p:nvSpPr>
        <p:spPr>
          <a:xfrm>
            <a:off x="9753600" y="6202017"/>
            <a:ext cx="2153478" cy="58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95BA2D7-07D9-EC99-853C-142DD9859F84}"/>
              </a:ext>
            </a:extLst>
          </p:cNvPr>
          <p:cNvSpPr/>
          <p:nvPr userDrawn="1"/>
        </p:nvSpPr>
        <p:spPr>
          <a:xfrm>
            <a:off x="412230" y="179516"/>
            <a:ext cx="11602956" cy="6498968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C9DD566-9635-0442-1402-61A217ABE08D}"/>
              </a:ext>
            </a:extLst>
          </p:cNvPr>
          <p:cNvSpPr/>
          <p:nvPr userDrawn="1"/>
        </p:nvSpPr>
        <p:spPr>
          <a:xfrm>
            <a:off x="176814" y="179516"/>
            <a:ext cx="235416" cy="6498968"/>
          </a:xfrm>
          <a:custGeom>
            <a:avLst/>
            <a:gdLst>
              <a:gd name="csX0" fmla="*/ 227139 w 235416"/>
              <a:gd name="csY0" fmla="*/ 0 h 6498968"/>
              <a:gd name="csX1" fmla="*/ 235416 w 235416"/>
              <a:gd name="csY1" fmla="*/ 0 h 6498968"/>
              <a:gd name="csX2" fmla="*/ 235416 w 235416"/>
              <a:gd name="csY2" fmla="*/ 6498968 h 6498968"/>
              <a:gd name="csX3" fmla="*/ 227139 w 235416"/>
              <a:gd name="csY3" fmla="*/ 6498968 h 6498968"/>
              <a:gd name="csX4" fmla="*/ 0 w 235416"/>
              <a:gd name="csY4" fmla="*/ 6271829 h 6498968"/>
              <a:gd name="csX5" fmla="*/ 0 w 235416"/>
              <a:gd name="csY5" fmla="*/ 227139 h 6498968"/>
              <a:gd name="csX6" fmla="*/ 227139 w 235416"/>
              <a:gd name="csY6" fmla="*/ 0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35416" h="6498968">
                <a:moveTo>
                  <a:pt x="227139" y="0"/>
                </a:moveTo>
                <a:lnTo>
                  <a:pt x="235416" y="0"/>
                </a:lnTo>
                <a:lnTo>
                  <a:pt x="235416" y="6498968"/>
                </a:lnTo>
                <a:lnTo>
                  <a:pt x="227139" y="6498968"/>
                </a:lnTo>
                <a:cubicBezTo>
                  <a:pt x="101694" y="6498968"/>
                  <a:pt x="0" y="6397274"/>
                  <a:pt x="0" y="6271829"/>
                </a:cubicBezTo>
                <a:lnTo>
                  <a:pt x="0" y="227139"/>
                </a:lnTo>
                <a:cubicBezTo>
                  <a:pt x="0" y="101694"/>
                  <a:pt x="101694" y="0"/>
                  <a:pt x="227139" y="0"/>
                </a:cubicBezTo>
                <a:close/>
              </a:path>
            </a:pathLst>
          </a:custGeom>
          <a:solidFill>
            <a:srgbClr val="FAAA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7045" y="3266266"/>
            <a:ext cx="10528560" cy="443198"/>
          </a:xfrm>
        </p:spPr>
        <p:txBody>
          <a:bodyPr wrap="square" lIns="0" tIns="0" rIns="0" bIns="0" anchor="t" anchorCtr="0">
            <a:sp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600B9D-230C-7A0A-732D-B4E631785D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63147" y="165339"/>
            <a:ext cx="2269182" cy="111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2462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toolbox –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604" y="726266"/>
            <a:ext cx="10752001" cy="428758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Brand toolbox: Heading</a:t>
            </a:r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DD62B2B-5A07-6E04-4252-93A218D0B2B3}"/>
              </a:ext>
            </a:extLst>
          </p:cNvPr>
          <p:cNvSpPr/>
          <p:nvPr userDrawn="1"/>
        </p:nvSpPr>
        <p:spPr>
          <a:xfrm>
            <a:off x="177600" y="182306"/>
            <a:ext cx="243819" cy="6493391"/>
          </a:xfrm>
          <a:custGeom>
            <a:avLst/>
            <a:gdLst>
              <a:gd name="csX0" fmla="*/ 243819 w 243819"/>
              <a:gd name="csY0" fmla="*/ 0 h 6493391"/>
              <a:gd name="csX1" fmla="*/ 243819 w 243819"/>
              <a:gd name="csY1" fmla="*/ 6493391 h 6493391"/>
              <a:gd name="csX2" fmla="*/ 202370 w 243819"/>
              <a:gd name="csY2" fmla="*/ 6489212 h 6493391"/>
              <a:gd name="csX3" fmla="*/ 0 w 243819"/>
              <a:gd name="csY3" fmla="*/ 6240913 h 6493391"/>
              <a:gd name="csX4" fmla="*/ 0 w 243819"/>
              <a:gd name="csY4" fmla="*/ 252477 h 6493391"/>
              <a:gd name="csX5" fmla="*/ 202370 w 243819"/>
              <a:gd name="csY5" fmla="*/ 4178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19" h="6493391">
                <a:moveTo>
                  <a:pt x="243819" y="0"/>
                </a:moveTo>
                <a:lnTo>
                  <a:pt x="243819" y="6493391"/>
                </a:lnTo>
                <a:lnTo>
                  <a:pt x="202370" y="6489212"/>
                </a:lnTo>
                <a:cubicBezTo>
                  <a:pt x="86878" y="6465579"/>
                  <a:pt x="0" y="6363391"/>
                  <a:pt x="0" y="6240913"/>
                </a:cubicBezTo>
                <a:lnTo>
                  <a:pt x="0" y="252477"/>
                </a:lnTo>
                <a:cubicBezTo>
                  <a:pt x="0" y="129999"/>
                  <a:pt x="86878" y="27811"/>
                  <a:pt x="202370" y="41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829A7CF-5CA1-A0D1-512E-027EB0C072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604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5E12DE05-133D-E649-961F-997A75231D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23940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B11F733-8330-7BC5-7AD0-F0B565689B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34276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C2D67513-0CDA-DF98-E8AE-BE6523ADC1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44612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75216CA-4218-71F8-7F51-C67E98303FF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54948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258BF733-F3F4-2089-9076-1B3C16162D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65284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B5145D32-6BC8-6844-09C7-AC1053CEAAA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75620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A727490-6EDD-0DED-9331-BF25B8BE49B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785956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8BC5DB3F-0EE6-2E8A-C567-3BCDFC3D564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796292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A4A951F9-6B76-80C4-2AB1-C6FE10B146B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806628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45F8A11D-9233-A24C-CB29-7A3CBDE2F1C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816963" y="13382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5403E4E8-1386-1CF7-16A0-12FA297D06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13604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9" name="Picture Placeholder 9">
            <a:extLst>
              <a:ext uri="{FF2B5EF4-FFF2-40B4-BE49-F238E27FC236}">
                <a16:creationId xmlns:a16="http://schemas.microsoft.com/office/drawing/2014/main" id="{157C4691-9042-FE68-9D06-8A053C67433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723940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Picture Placeholder 9">
            <a:extLst>
              <a:ext uri="{FF2B5EF4-FFF2-40B4-BE49-F238E27FC236}">
                <a16:creationId xmlns:a16="http://schemas.microsoft.com/office/drawing/2014/main" id="{E32C862C-458A-5DDE-E30A-2781478FA42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734276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9204AA55-54B4-CECB-51E7-90A073BB75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744612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Picture Placeholder 9">
            <a:extLst>
              <a:ext uri="{FF2B5EF4-FFF2-40B4-BE49-F238E27FC236}">
                <a16:creationId xmlns:a16="http://schemas.microsoft.com/office/drawing/2014/main" id="{A92CFA4A-95E0-E402-5C24-4901F0A158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754948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3" name="Picture Placeholder 9">
            <a:extLst>
              <a:ext uri="{FF2B5EF4-FFF2-40B4-BE49-F238E27FC236}">
                <a16:creationId xmlns:a16="http://schemas.microsoft.com/office/drawing/2014/main" id="{BFC4A86B-AD75-D0FA-7599-FC3CD59900C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765284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Picture Placeholder 9">
            <a:extLst>
              <a:ext uri="{FF2B5EF4-FFF2-40B4-BE49-F238E27FC236}">
                <a16:creationId xmlns:a16="http://schemas.microsoft.com/office/drawing/2014/main" id="{B9812F32-0CE2-B6FB-6BEE-ED52724178E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775620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5" name="Picture Placeholder 9">
            <a:extLst>
              <a:ext uri="{FF2B5EF4-FFF2-40B4-BE49-F238E27FC236}">
                <a16:creationId xmlns:a16="http://schemas.microsoft.com/office/drawing/2014/main" id="{C7BA15E0-A6CA-FC69-F0A8-ED63614478B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785956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Picture Placeholder 9">
            <a:extLst>
              <a:ext uri="{FF2B5EF4-FFF2-40B4-BE49-F238E27FC236}">
                <a16:creationId xmlns:a16="http://schemas.microsoft.com/office/drawing/2014/main" id="{2E982995-CA0E-C958-9805-C4C5D2441D3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796292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5525F001-81D7-1295-73BF-57009C164DB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9806628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Picture Placeholder 9">
            <a:extLst>
              <a:ext uri="{FF2B5EF4-FFF2-40B4-BE49-F238E27FC236}">
                <a16:creationId xmlns:a16="http://schemas.microsoft.com/office/drawing/2014/main" id="{A1AEA2EA-B697-1AB9-74BB-63191151BD0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816963" y="23352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0" name="Picture Placeholder 9">
            <a:extLst>
              <a:ext uri="{FF2B5EF4-FFF2-40B4-BE49-F238E27FC236}">
                <a16:creationId xmlns:a16="http://schemas.microsoft.com/office/drawing/2014/main" id="{307EFF6F-0D50-6D76-7D86-AC13B5EF4BE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13604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1" name="Picture Placeholder 9">
            <a:extLst>
              <a:ext uri="{FF2B5EF4-FFF2-40B4-BE49-F238E27FC236}">
                <a16:creationId xmlns:a16="http://schemas.microsoft.com/office/drawing/2014/main" id="{9BC5BB00-FBDA-906E-FF83-25253D1CF1F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723940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9A063748-8A42-4842-F6E7-82D0A8412C2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734276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Picture Placeholder 9">
            <a:extLst>
              <a:ext uri="{FF2B5EF4-FFF2-40B4-BE49-F238E27FC236}">
                <a16:creationId xmlns:a16="http://schemas.microsoft.com/office/drawing/2014/main" id="{37BD0699-3899-6230-B9DE-146614171256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744612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4" name="Picture Placeholder 9">
            <a:extLst>
              <a:ext uri="{FF2B5EF4-FFF2-40B4-BE49-F238E27FC236}">
                <a16:creationId xmlns:a16="http://schemas.microsoft.com/office/drawing/2014/main" id="{A540073D-54B0-104C-AD98-FE87DC5EE04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754948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5" name="Picture Placeholder 9">
            <a:extLst>
              <a:ext uri="{FF2B5EF4-FFF2-40B4-BE49-F238E27FC236}">
                <a16:creationId xmlns:a16="http://schemas.microsoft.com/office/drawing/2014/main" id="{695001C1-7D22-BE8E-7119-DD742D02D6A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765284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6" name="Picture Placeholder 9">
            <a:extLst>
              <a:ext uri="{FF2B5EF4-FFF2-40B4-BE49-F238E27FC236}">
                <a16:creationId xmlns:a16="http://schemas.microsoft.com/office/drawing/2014/main" id="{2ECF5731-3F4B-9276-8344-BB7D8F4ADE6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75620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9">
            <a:extLst>
              <a:ext uri="{FF2B5EF4-FFF2-40B4-BE49-F238E27FC236}">
                <a16:creationId xmlns:a16="http://schemas.microsoft.com/office/drawing/2014/main" id="{19759684-75F9-11B3-97BA-5CA4A58FCB5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785956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DD810878-7FBA-2C61-E753-4A1EFE012EDE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796292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9" name="Picture Placeholder 9">
            <a:extLst>
              <a:ext uri="{FF2B5EF4-FFF2-40B4-BE49-F238E27FC236}">
                <a16:creationId xmlns:a16="http://schemas.microsoft.com/office/drawing/2014/main" id="{423A087B-0C2C-2783-4DAB-69597F53355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806628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0" name="Picture Placeholder 9">
            <a:extLst>
              <a:ext uri="{FF2B5EF4-FFF2-40B4-BE49-F238E27FC236}">
                <a16:creationId xmlns:a16="http://schemas.microsoft.com/office/drawing/2014/main" id="{19C0EC3C-11CC-927A-14EA-BAA08B28AC31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816963" y="33321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2" name="Picture Placeholder 9">
            <a:extLst>
              <a:ext uri="{FF2B5EF4-FFF2-40B4-BE49-F238E27FC236}">
                <a16:creationId xmlns:a16="http://schemas.microsoft.com/office/drawing/2014/main" id="{87EA3020-489B-9433-800C-508FCFF85587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713604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Picture Placeholder 9">
            <a:extLst>
              <a:ext uri="{FF2B5EF4-FFF2-40B4-BE49-F238E27FC236}">
                <a16:creationId xmlns:a16="http://schemas.microsoft.com/office/drawing/2014/main" id="{78B038FC-4DE4-8CE4-8A08-BEED20FFCEF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723940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4" name="Picture Placeholder 9">
            <a:extLst>
              <a:ext uri="{FF2B5EF4-FFF2-40B4-BE49-F238E27FC236}">
                <a16:creationId xmlns:a16="http://schemas.microsoft.com/office/drawing/2014/main" id="{3845DE04-2E29-FB27-D21A-573E956A265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34276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5" name="Picture Placeholder 9">
            <a:extLst>
              <a:ext uri="{FF2B5EF4-FFF2-40B4-BE49-F238E27FC236}">
                <a16:creationId xmlns:a16="http://schemas.microsoft.com/office/drawing/2014/main" id="{A65F4188-0607-891F-8440-4BC39E7AC1B2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744612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6" name="Picture Placeholder 9">
            <a:extLst>
              <a:ext uri="{FF2B5EF4-FFF2-40B4-BE49-F238E27FC236}">
                <a16:creationId xmlns:a16="http://schemas.microsoft.com/office/drawing/2014/main" id="{CD246964-88AE-EB24-7CF9-263F5CDFB44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754948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7" name="Picture Placeholder 9">
            <a:extLst>
              <a:ext uri="{FF2B5EF4-FFF2-40B4-BE49-F238E27FC236}">
                <a16:creationId xmlns:a16="http://schemas.microsoft.com/office/drawing/2014/main" id="{2A0B134E-B08E-9DCC-F698-2ECCF67DA80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65284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8" name="Picture Placeholder 9">
            <a:extLst>
              <a:ext uri="{FF2B5EF4-FFF2-40B4-BE49-F238E27FC236}">
                <a16:creationId xmlns:a16="http://schemas.microsoft.com/office/drawing/2014/main" id="{6CE6257A-9320-5BE9-7DC5-83EFADFC648C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6775620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9" name="Picture Placeholder 9">
            <a:extLst>
              <a:ext uri="{FF2B5EF4-FFF2-40B4-BE49-F238E27FC236}">
                <a16:creationId xmlns:a16="http://schemas.microsoft.com/office/drawing/2014/main" id="{CE5E3391-1CC3-25FE-CC6D-25CE9F12556B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7785956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0" name="Picture Placeholder 9">
            <a:extLst>
              <a:ext uri="{FF2B5EF4-FFF2-40B4-BE49-F238E27FC236}">
                <a16:creationId xmlns:a16="http://schemas.microsoft.com/office/drawing/2014/main" id="{CCF12942-5137-C20E-4141-4459E3342AB7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8796292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1" name="Picture Placeholder 9">
            <a:extLst>
              <a:ext uri="{FF2B5EF4-FFF2-40B4-BE49-F238E27FC236}">
                <a16:creationId xmlns:a16="http://schemas.microsoft.com/office/drawing/2014/main" id="{25397591-40A5-5357-BC92-41DA8C6059A0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806628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2" name="Picture Placeholder 9">
            <a:extLst>
              <a:ext uri="{FF2B5EF4-FFF2-40B4-BE49-F238E27FC236}">
                <a16:creationId xmlns:a16="http://schemas.microsoft.com/office/drawing/2014/main" id="{69D3AA68-ED29-8E8D-7EB6-9131653DE915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0816963" y="432913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4" name="Picture Placeholder 9">
            <a:extLst>
              <a:ext uri="{FF2B5EF4-FFF2-40B4-BE49-F238E27FC236}">
                <a16:creationId xmlns:a16="http://schemas.microsoft.com/office/drawing/2014/main" id="{E98A3EA8-049A-F61B-D68C-0939CFDF2F7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713604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5" name="Picture Placeholder 9">
            <a:extLst>
              <a:ext uri="{FF2B5EF4-FFF2-40B4-BE49-F238E27FC236}">
                <a16:creationId xmlns:a16="http://schemas.microsoft.com/office/drawing/2014/main" id="{8B2740EC-93FC-1035-7B0E-17E73CDAA7FB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1723940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6" name="Picture Placeholder 9">
            <a:extLst>
              <a:ext uri="{FF2B5EF4-FFF2-40B4-BE49-F238E27FC236}">
                <a16:creationId xmlns:a16="http://schemas.microsoft.com/office/drawing/2014/main" id="{EA320396-22BB-7689-4801-F040E48F1988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2734276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7" name="Picture Placeholder 9">
            <a:extLst>
              <a:ext uri="{FF2B5EF4-FFF2-40B4-BE49-F238E27FC236}">
                <a16:creationId xmlns:a16="http://schemas.microsoft.com/office/drawing/2014/main" id="{67F524A1-B7D2-1488-D370-4327D7F8D848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3744612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8" name="Picture Placeholder 9">
            <a:extLst>
              <a:ext uri="{FF2B5EF4-FFF2-40B4-BE49-F238E27FC236}">
                <a16:creationId xmlns:a16="http://schemas.microsoft.com/office/drawing/2014/main" id="{EAD96ADF-1E23-8C9E-042D-18D19E2840AF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4754948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9" name="Picture Placeholder 9">
            <a:extLst>
              <a:ext uri="{FF2B5EF4-FFF2-40B4-BE49-F238E27FC236}">
                <a16:creationId xmlns:a16="http://schemas.microsoft.com/office/drawing/2014/main" id="{96E8C54F-4A31-45BC-058F-A6DC8EBB6CB1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5765284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0" name="Picture Placeholder 9">
            <a:extLst>
              <a:ext uri="{FF2B5EF4-FFF2-40B4-BE49-F238E27FC236}">
                <a16:creationId xmlns:a16="http://schemas.microsoft.com/office/drawing/2014/main" id="{882BF92A-4BFE-6535-C763-519A4F923D2E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6775620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1" name="Picture Placeholder 9">
            <a:extLst>
              <a:ext uri="{FF2B5EF4-FFF2-40B4-BE49-F238E27FC236}">
                <a16:creationId xmlns:a16="http://schemas.microsoft.com/office/drawing/2014/main" id="{A6FE7D98-D1C7-B55B-8CE3-49DA21B8EBA4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>
          <a:xfrm>
            <a:off x="7785956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2" name="Picture Placeholder 9">
            <a:extLst>
              <a:ext uri="{FF2B5EF4-FFF2-40B4-BE49-F238E27FC236}">
                <a16:creationId xmlns:a16="http://schemas.microsoft.com/office/drawing/2014/main" id="{ABC3438C-07E6-B230-5081-C78BF5EEC7A1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>
            <a:off x="8796292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3" name="Picture Placeholder 9">
            <a:extLst>
              <a:ext uri="{FF2B5EF4-FFF2-40B4-BE49-F238E27FC236}">
                <a16:creationId xmlns:a16="http://schemas.microsoft.com/office/drawing/2014/main" id="{2D488319-4C9B-A038-AA74-0CBEA1F6CA63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9806628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4" name="Picture Placeholder 9">
            <a:extLst>
              <a:ext uri="{FF2B5EF4-FFF2-40B4-BE49-F238E27FC236}">
                <a16:creationId xmlns:a16="http://schemas.microsoft.com/office/drawing/2014/main" id="{FDF5C712-31BB-E94F-22DF-7431CFC6B9D0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>
            <a:off x="10816963" y="5326080"/>
            <a:ext cx="661433" cy="661433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CE6C5D3D-7CDA-AE1B-B201-1E7AFDA58290}"/>
              </a:ext>
            </a:extLst>
          </p:cNvPr>
          <p:cNvSpPr>
            <a:spLocks noGrp="1"/>
          </p:cNvSpPr>
          <p:nvPr>
            <p:ph type="ftr" sz="quarter" idx="68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D70B144-1B09-0425-0BD2-B230AD33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18FC32-0EF3-78DA-FFDA-B764DCAAA248}"/>
              </a:ext>
            </a:extLst>
          </p:cNvPr>
          <p:cNvSpPr txBox="1"/>
          <p:nvPr userDrawn="1"/>
        </p:nvSpPr>
        <p:spPr>
          <a:xfrm>
            <a:off x="713604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242205579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620D-D236-6714-C4C6-2CA5DA1F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604" y="726266"/>
            <a:ext cx="10752001" cy="443198"/>
          </a:xfrm>
        </p:spPr>
        <p:txBody>
          <a:bodyPr lIns="0" tIns="0" rIns="0" bIns="0" anchor="t" anchorCtr="0">
            <a:sp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Heading level 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3C284-B6FB-1BE8-41B2-68365239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/>
          <a:p>
            <a:fld id="{D43C0D75-EBBC-6C49-AB63-8F3EB303E71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DD62B2B-5A07-6E04-4252-93A218D0B2B3}"/>
              </a:ext>
            </a:extLst>
          </p:cNvPr>
          <p:cNvSpPr/>
          <p:nvPr userDrawn="1"/>
        </p:nvSpPr>
        <p:spPr>
          <a:xfrm>
            <a:off x="177600" y="182306"/>
            <a:ext cx="243819" cy="6493391"/>
          </a:xfrm>
          <a:custGeom>
            <a:avLst/>
            <a:gdLst>
              <a:gd name="csX0" fmla="*/ 243819 w 243819"/>
              <a:gd name="csY0" fmla="*/ 0 h 6493391"/>
              <a:gd name="csX1" fmla="*/ 243819 w 243819"/>
              <a:gd name="csY1" fmla="*/ 6493391 h 6493391"/>
              <a:gd name="csX2" fmla="*/ 202370 w 243819"/>
              <a:gd name="csY2" fmla="*/ 6489212 h 6493391"/>
              <a:gd name="csX3" fmla="*/ 0 w 243819"/>
              <a:gd name="csY3" fmla="*/ 6240913 h 6493391"/>
              <a:gd name="csX4" fmla="*/ 0 w 243819"/>
              <a:gd name="csY4" fmla="*/ 252477 h 6493391"/>
              <a:gd name="csX5" fmla="*/ 202370 w 243819"/>
              <a:gd name="csY5" fmla="*/ 4178 h 649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3819" h="6493391">
                <a:moveTo>
                  <a:pt x="243819" y="0"/>
                </a:moveTo>
                <a:lnTo>
                  <a:pt x="243819" y="6493391"/>
                </a:lnTo>
                <a:lnTo>
                  <a:pt x="202370" y="6489212"/>
                </a:lnTo>
                <a:cubicBezTo>
                  <a:pt x="86878" y="6465579"/>
                  <a:pt x="0" y="6363391"/>
                  <a:pt x="0" y="6240913"/>
                </a:cubicBezTo>
                <a:lnTo>
                  <a:pt x="0" y="252477"/>
                </a:lnTo>
                <a:cubicBezTo>
                  <a:pt x="0" y="129999"/>
                  <a:pt x="86878" y="27811"/>
                  <a:pt x="202370" y="41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2B776FF4-1183-54D2-7AC2-A24364B41FA5}"/>
              </a:ext>
            </a:extLst>
          </p:cNvPr>
          <p:cNvSpPr>
            <a:spLocks noGrp="1"/>
          </p:cNvSpPr>
          <p:nvPr>
            <p:ph type="ftr" sz="quarter" idx="68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FF2409-C2A1-6153-5D69-D69EC574EAE7}"/>
              </a:ext>
            </a:extLst>
          </p:cNvPr>
          <p:cNvSpPr txBox="1"/>
          <p:nvPr userDrawn="1"/>
        </p:nvSpPr>
        <p:spPr>
          <a:xfrm>
            <a:off x="713604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109201477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1ECB2-D8C1-E291-CA79-329E9363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Footer Placeholder 20">
            <a:extLst>
              <a:ext uri="{FF2B5EF4-FFF2-40B4-BE49-F238E27FC236}">
                <a16:creationId xmlns:a16="http://schemas.microsoft.com/office/drawing/2014/main" id="{6DFAFE59-F5D5-0D2E-29DE-A64DBDCA2D9C}"/>
              </a:ext>
            </a:extLst>
          </p:cNvPr>
          <p:cNvSpPr>
            <a:spLocks noGrp="1"/>
          </p:cNvSpPr>
          <p:nvPr>
            <p:ph type="ftr" sz="quarter" idx="68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/>
          <a:lstStyle/>
          <a:p>
            <a:r>
              <a:rPr lang="en-AU">
                <a:effectLst/>
                <a:latin typeface="Helvetica" pitchFamily="2" charset="0"/>
              </a:rPr>
              <a:t>Title of presentation [delete box if not needed]</a:t>
            </a:r>
            <a:endParaRPr lang="en-AU" dirty="0">
              <a:effectLst/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E9CA2-2038-2F82-D044-9E0C1EB600D7}"/>
              </a:ext>
            </a:extLst>
          </p:cNvPr>
          <p:cNvSpPr txBox="1"/>
          <p:nvPr userDrawn="1"/>
        </p:nvSpPr>
        <p:spPr>
          <a:xfrm>
            <a:off x="713604" y="6573724"/>
            <a:ext cx="3240000" cy="166643"/>
          </a:xfrm>
          <a:prstGeom prst="rect">
            <a:avLst/>
          </a:prstGeom>
          <a:noFill/>
          <a:ln w="6350" cap="flat" cmpd="sng" algn="ctr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55387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heme" Target="../theme/theme1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1547A-4783-C357-61F5-F3D84A67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08" y="726266"/>
            <a:ext cx="1050933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34130-6663-EF8C-2FE1-9A6CF9F48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506" y="1525000"/>
            <a:ext cx="10509335" cy="1210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dirty="0"/>
              <a:t>Click to edit Master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FA452-7CE9-507D-2E03-D8CDCE435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12043" y="6583778"/>
            <a:ext cx="223627" cy="15659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43C0D75-EBBC-6C49-AB63-8F3EB303E7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C0D768E3-46EC-95B7-E341-27792E3D0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8000" y="6573725"/>
            <a:ext cx="3240000" cy="166643"/>
          </a:xfrm>
          <a:prstGeom prst="rect">
            <a:avLst/>
          </a:prstGeom>
        </p:spPr>
        <p:txBody>
          <a:bodyPr lIns="0" tIns="0" rIns="0" bIns="0"/>
          <a:lstStyle>
            <a:lvl1pPr>
              <a:defRPr sz="800"/>
            </a:lvl1pPr>
          </a:lstStyle>
          <a:p>
            <a:r>
              <a:rPr lang="en-AU" dirty="0">
                <a:latin typeface="Helvetica" pitchFamily="2" charset="0"/>
              </a:rPr>
              <a:t>Title of presentation [delete box if not needed]</a:t>
            </a:r>
            <a:endParaRPr lang="en-AU" sz="8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1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  <p:sldLayoutId id="2147484399" r:id="rId2"/>
    <p:sldLayoutId id="2147484400" r:id="rId3"/>
    <p:sldLayoutId id="2147484401" r:id="rId4"/>
    <p:sldLayoutId id="2147484402" r:id="rId5"/>
    <p:sldLayoutId id="2147484403" r:id="rId6"/>
    <p:sldLayoutId id="2147484404" r:id="rId7"/>
    <p:sldLayoutId id="2147484526" r:id="rId8"/>
    <p:sldLayoutId id="2147484405" r:id="rId9"/>
    <p:sldLayoutId id="2147484517" r:id="rId10"/>
    <p:sldLayoutId id="2147484406" r:id="rId11"/>
    <p:sldLayoutId id="2147484415" r:id="rId12"/>
    <p:sldLayoutId id="2147484424" r:id="rId13"/>
    <p:sldLayoutId id="2147484425" r:id="rId14"/>
    <p:sldLayoutId id="2147484426" r:id="rId15"/>
    <p:sldLayoutId id="2147484427" r:id="rId16"/>
    <p:sldLayoutId id="2147484428" r:id="rId17"/>
    <p:sldLayoutId id="2147484429" r:id="rId18"/>
    <p:sldLayoutId id="2147484430" r:id="rId19"/>
    <p:sldLayoutId id="2147484518" r:id="rId20"/>
    <p:sldLayoutId id="2147484407" r:id="rId21"/>
    <p:sldLayoutId id="2147484416" r:id="rId22"/>
    <p:sldLayoutId id="2147484451" r:id="rId23"/>
    <p:sldLayoutId id="2147484452" r:id="rId24"/>
    <p:sldLayoutId id="2147484453" r:id="rId25"/>
    <p:sldLayoutId id="2147484454" r:id="rId26"/>
    <p:sldLayoutId id="2147484455" r:id="rId27"/>
    <p:sldLayoutId id="2147484456" r:id="rId28"/>
    <p:sldLayoutId id="2147484457" r:id="rId29"/>
    <p:sldLayoutId id="2147484519" r:id="rId30"/>
    <p:sldLayoutId id="2147484408" r:id="rId31"/>
    <p:sldLayoutId id="2147484417" r:id="rId32"/>
    <p:sldLayoutId id="2147484458" r:id="rId33"/>
    <p:sldLayoutId id="2147484459" r:id="rId34"/>
    <p:sldLayoutId id="2147484460" r:id="rId35"/>
    <p:sldLayoutId id="2147484461" r:id="rId36"/>
    <p:sldLayoutId id="2147484462" r:id="rId37"/>
    <p:sldLayoutId id="2147484463" r:id="rId38"/>
    <p:sldLayoutId id="2147484464" r:id="rId39"/>
    <p:sldLayoutId id="2147484520" r:id="rId40"/>
    <p:sldLayoutId id="2147484409" r:id="rId41"/>
    <p:sldLayoutId id="2147484418" r:id="rId42"/>
    <p:sldLayoutId id="2147484465" r:id="rId43"/>
    <p:sldLayoutId id="2147484466" r:id="rId44"/>
    <p:sldLayoutId id="2147484467" r:id="rId45"/>
    <p:sldLayoutId id="2147484468" r:id="rId46"/>
    <p:sldLayoutId id="2147484469" r:id="rId47"/>
    <p:sldLayoutId id="2147484470" r:id="rId48"/>
    <p:sldLayoutId id="2147484471" r:id="rId49"/>
    <p:sldLayoutId id="2147484521" r:id="rId50"/>
    <p:sldLayoutId id="2147484410" r:id="rId51"/>
    <p:sldLayoutId id="2147484419" r:id="rId52"/>
    <p:sldLayoutId id="2147484515" r:id="rId53"/>
    <p:sldLayoutId id="2147484472" r:id="rId54"/>
    <p:sldLayoutId id="2147484473" r:id="rId55"/>
    <p:sldLayoutId id="2147484474" r:id="rId56"/>
    <p:sldLayoutId id="2147484475" r:id="rId57"/>
    <p:sldLayoutId id="2147484476" r:id="rId58"/>
    <p:sldLayoutId id="2147484477" r:id="rId59"/>
    <p:sldLayoutId id="2147484478" r:id="rId60"/>
    <p:sldLayoutId id="2147484522" r:id="rId61"/>
    <p:sldLayoutId id="2147484411" r:id="rId62"/>
    <p:sldLayoutId id="2147484420" r:id="rId63"/>
    <p:sldLayoutId id="2147484516" r:id="rId64"/>
    <p:sldLayoutId id="2147484479" r:id="rId65"/>
    <p:sldLayoutId id="2147484480" r:id="rId66"/>
    <p:sldLayoutId id="2147484481" r:id="rId67"/>
    <p:sldLayoutId id="2147484482" r:id="rId68"/>
    <p:sldLayoutId id="2147484483" r:id="rId69"/>
    <p:sldLayoutId id="2147484484" r:id="rId70"/>
    <p:sldLayoutId id="2147484485" r:id="rId71"/>
    <p:sldLayoutId id="2147484523" r:id="rId72"/>
    <p:sldLayoutId id="2147484412" r:id="rId73"/>
    <p:sldLayoutId id="2147484421" r:id="rId74"/>
    <p:sldLayoutId id="2147484486" r:id="rId75"/>
    <p:sldLayoutId id="2147484487" r:id="rId76"/>
    <p:sldLayoutId id="2147484488" r:id="rId77"/>
    <p:sldLayoutId id="2147484489" r:id="rId78"/>
    <p:sldLayoutId id="2147484490" r:id="rId79"/>
    <p:sldLayoutId id="2147484491" r:id="rId80"/>
    <p:sldLayoutId id="2147484492" r:id="rId81"/>
    <p:sldLayoutId id="2147484524" r:id="rId82"/>
    <p:sldLayoutId id="2147484413" r:id="rId83"/>
    <p:sldLayoutId id="2147484422" r:id="rId84"/>
    <p:sldLayoutId id="2147484493" r:id="rId85"/>
    <p:sldLayoutId id="2147484494" r:id="rId86"/>
    <p:sldLayoutId id="2147484495" r:id="rId87"/>
    <p:sldLayoutId id="2147484496" r:id="rId88"/>
    <p:sldLayoutId id="2147484497" r:id="rId89"/>
    <p:sldLayoutId id="2147484498" r:id="rId90"/>
    <p:sldLayoutId id="2147484499" r:id="rId91"/>
    <p:sldLayoutId id="2147484525" r:id="rId92"/>
    <p:sldLayoutId id="2147484414" r:id="rId93"/>
    <p:sldLayoutId id="2147484423" r:id="rId94"/>
    <p:sldLayoutId id="2147484500" r:id="rId95"/>
    <p:sldLayoutId id="2147484501" r:id="rId96"/>
    <p:sldLayoutId id="2147484502" r:id="rId97"/>
    <p:sldLayoutId id="2147484503" r:id="rId98"/>
    <p:sldLayoutId id="2147484504" r:id="rId99"/>
    <p:sldLayoutId id="2147484505" r:id="rId100"/>
    <p:sldLayoutId id="2147484506" r:id="rId101"/>
    <p:sldLayoutId id="2147484431" r:id="rId102"/>
    <p:sldLayoutId id="2147484432" r:id="rId103"/>
    <p:sldLayoutId id="2147484433" r:id="rId104"/>
    <p:sldLayoutId id="2147484434" r:id="rId105"/>
    <p:sldLayoutId id="2147484435" r:id="rId106"/>
    <p:sldLayoutId id="2147484436" r:id="rId107"/>
    <p:sldLayoutId id="2147484442" r:id="rId108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None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None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2pPr>
      <a:lvl3pPr marL="171450" indent="-17145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3pPr>
      <a:lvl4pPr marL="432000" indent="-17145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Clr>
          <a:schemeClr val="accent1"/>
        </a:buClr>
        <a:buFont typeface="System Font Regular"/>
        <a:buChar char="–"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4pPr>
      <a:lvl5pPr marL="228600" indent="-22860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Clr>
          <a:schemeClr val="tx1"/>
        </a:buClr>
        <a:buFont typeface="+mj-lt"/>
        <a:buAutoNum type="arabicPeriod"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5pPr>
      <a:lvl6pPr marL="228600" indent="-22860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None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6pPr>
      <a:lvl7pPr marL="228600" indent="-22860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None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7pPr>
      <a:lvl8pPr marL="228600" indent="-22860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None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8pPr>
      <a:lvl9pPr marL="228600" indent="-228600" algn="l" defTabSz="914400" rtl="0" eaLnBrk="1" latinLnBrk="0" hangingPunct="1">
        <a:lnSpc>
          <a:spcPts val="1440"/>
        </a:lnSpc>
        <a:spcBef>
          <a:spcPts val="0"/>
        </a:spcBef>
        <a:spcAft>
          <a:spcPts val="600"/>
        </a:spcAft>
        <a:buNone/>
        <a:defRPr sz="1100" kern="1200">
          <a:solidFill>
            <a:srgbClr val="000000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defPPr>
        <a:defRPr lang="en-US">
          <a:solidFill>
            <a:srgbClr val="000000"/>
          </a:solidFill>
        </a:defRPr>
      </a:defPPr>
      <a:lvl1pPr marL="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rgbClr val="000000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26517EB-D3F7-DFCF-FEA1-11648105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505" y="2271697"/>
            <a:ext cx="6463430" cy="1231106"/>
          </a:xfrm>
        </p:spPr>
        <p:txBody>
          <a:bodyPr/>
          <a:lstStyle/>
          <a:p>
            <a:r>
              <a:rPr lang="en-AU" dirty="0"/>
              <a:t>Next Generation of Consumer Growth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3DE3D29-5332-C9DD-2916-9BA81668A8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Clare Savage, Chair, Australian Energy Regulator</a:t>
            </a:r>
          </a:p>
        </p:txBody>
      </p:sp>
    </p:spTree>
    <p:extLst>
      <p:ext uri="{BB962C8B-B14F-4D97-AF65-F5344CB8AC3E}">
        <p14:creationId xmlns:p14="http://schemas.microsoft.com/office/powerpoint/2010/main" val="423816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56BC-C938-7D61-2DE7-81608E3D8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FFDD450C-526C-4B4B-F84D-F2AF882004C8}"/>
              </a:ext>
            </a:extLst>
          </p:cNvPr>
          <p:cNvSpPr/>
          <p:nvPr/>
        </p:nvSpPr>
        <p:spPr>
          <a:xfrm>
            <a:off x="408650" y="175838"/>
            <a:ext cx="11602956" cy="6142584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A5F6C73-9672-9625-78ED-A71F360BC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99" y="769937"/>
            <a:ext cx="10752001" cy="886397"/>
          </a:xfrm>
        </p:spPr>
        <p:txBody>
          <a:bodyPr>
            <a:spAutoFit/>
          </a:bodyPr>
          <a:lstStyle/>
          <a:p>
            <a:r>
              <a:rPr lang="en-US" dirty="0"/>
              <a:t>Australia’s generation mix continues to shift towards intermittent renewables and storage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78994-4144-FEE2-F808-B7BDF4416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/>
          <a:lstStyle/>
          <a:p>
            <a:fld id="{D43C0D75-EBBC-6C49-AB63-8F3EB303E71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124553-E750-0C2C-0BA0-044AE7024FDB}"/>
              </a:ext>
            </a:extLst>
          </p:cNvPr>
          <p:cNvSpPr txBox="1"/>
          <p:nvPr/>
        </p:nvSpPr>
        <p:spPr>
          <a:xfrm>
            <a:off x="942899" y="5737010"/>
            <a:ext cx="6245673" cy="166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40"/>
              </a:lnSpc>
              <a:spcAft>
                <a:spcPts val="600"/>
              </a:spcAft>
            </a:pPr>
            <a:r>
              <a:rPr lang="en-US" sz="1100" b="1" dirty="0">
                <a:solidFill>
                  <a:schemeClr val="accent1"/>
                </a:solidFill>
                <a:latin typeface="Arial" panose="020B0604020202020204" pitchFamily="34" charset="0"/>
              </a:rPr>
              <a:t>Source: </a:t>
            </a:r>
            <a:r>
              <a:rPr lang="en-US" sz="1100" b="1" i="1" dirty="0">
                <a:solidFill>
                  <a:schemeClr val="accent1"/>
                </a:solidFill>
                <a:latin typeface="Arial" panose="020B0604020202020204" pitchFamily="34" charset="0"/>
              </a:rPr>
              <a:t>AER Wholesale electricity market performance report 2026, Figures 2.8 &amp; 2.9</a:t>
            </a:r>
            <a:endParaRPr lang="en-US" sz="1100" i="1" dirty="0">
              <a:latin typeface="Arial" panose="020B0604020202020204" pitchFamily="34" charset="0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B9D38DA-B89E-3E61-E481-A97B6A687341}"/>
              </a:ext>
            </a:extLst>
          </p:cNvPr>
          <p:cNvSpPr txBox="1">
            <a:spLocks/>
          </p:cNvSpPr>
          <p:nvPr/>
        </p:nvSpPr>
        <p:spPr>
          <a:xfrm>
            <a:off x="653160" y="2001182"/>
            <a:ext cx="5464110" cy="1740263"/>
          </a:xfrm>
          <a:prstGeom prst="roundRect">
            <a:avLst>
              <a:gd name="adj" fmla="val 5056"/>
            </a:avLst>
          </a:prstGeom>
          <a:solidFill>
            <a:schemeClr val="bg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43200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 Font Regular"/>
              <a:buChar char="–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/>
                </a:solidFill>
              </a:rPr>
              <a:t>NEM annual wind and solar generation, as a percentage of total generation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8" name="Online Image Placeholder 7">
            <a:extLst>
              <a:ext uri="{FF2B5EF4-FFF2-40B4-BE49-F238E27FC236}">
                <a16:creationId xmlns:a16="http://schemas.microsoft.com/office/drawing/2014/main" id="{0132F264-6BD1-85D8-03AE-254D0EB2499A}"/>
              </a:ext>
            </a:extLst>
          </p:cNvPr>
          <p:cNvPicPr>
            <a:picLocks noGrp="1" noChangeAspect="1"/>
          </p:cNvPicPr>
          <p:nvPr>
            <p:ph type="clipArt" sz="quarter" idx="14"/>
          </p:nvPr>
        </p:nvPicPr>
        <p:blipFill>
          <a:blip r:embed="rId3"/>
          <a:srcRect t="13629"/>
          <a:stretch>
            <a:fillRect/>
          </a:stretch>
        </p:blipFill>
        <p:spPr>
          <a:xfrm>
            <a:off x="653160" y="2495550"/>
            <a:ext cx="5464111" cy="2976104"/>
          </a:xfrm>
          <a:prstGeom prst="roundRect">
            <a:avLst>
              <a:gd name="adj" fmla="val 4833"/>
            </a:avLst>
          </a:prstGeom>
          <a:solidFill>
            <a:srgbClr val="F3F1EB"/>
          </a:solidFill>
        </p:spPr>
      </p:pic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49E1B9AC-FE4A-EB0B-CFB7-6A9D08CCEAC6}"/>
              </a:ext>
            </a:extLst>
          </p:cNvPr>
          <p:cNvSpPr txBox="1">
            <a:spLocks/>
          </p:cNvSpPr>
          <p:nvPr/>
        </p:nvSpPr>
        <p:spPr>
          <a:xfrm>
            <a:off x="6151602" y="2001182"/>
            <a:ext cx="5786652" cy="1740263"/>
          </a:xfrm>
          <a:prstGeom prst="roundRect">
            <a:avLst>
              <a:gd name="adj" fmla="val 5056"/>
            </a:avLst>
          </a:prstGeom>
          <a:solidFill>
            <a:schemeClr val="bg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43200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 Font Regular"/>
              <a:buChar char="–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/>
                </a:solidFill>
              </a:rPr>
              <a:t>NEM annual battery generation, as a percentage of total generation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8" name="Online Image Placeholder 14">
            <a:extLst>
              <a:ext uri="{FF2B5EF4-FFF2-40B4-BE49-F238E27FC236}">
                <a16:creationId xmlns:a16="http://schemas.microsoft.com/office/drawing/2014/main" id="{5833D8A4-6B0E-0EDC-2109-A741B4C450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378"/>
          <a:stretch>
            <a:fillRect/>
          </a:stretch>
        </p:blipFill>
        <p:spPr>
          <a:xfrm>
            <a:off x="6151602" y="2596043"/>
            <a:ext cx="5786652" cy="2875611"/>
          </a:xfrm>
          <a:prstGeom prst="roundRect">
            <a:avLst>
              <a:gd name="adj" fmla="val 4833"/>
            </a:avLst>
          </a:prstGeom>
          <a:solidFill>
            <a:srgbClr val="F3F1EB"/>
          </a:solidFill>
        </p:spPr>
      </p:pic>
    </p:spTree>
    <p:extLst>
      <p:ext uri="{BB962C8B-B14F-4D97-AF65-F5344CB8AC3E}">
        <p14:creationId xmlns:p14="http://schemas.microsoft.com/office/powerpoint/2010/main" val="1922061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50064-899A-2202-2B05-23ED31987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>
            <a:extLst>
              <a:ext uri="{FF2B5EF4-FFF2-40B4-BE49-F238E27FC236}">
                <a16:creationId xmlns:a16="http://schemas.microsoft.com/office/drawing/2014/main" id="{051236E5-E4A6-F48A-0DAD-FBA2DA9CC97F}"/>
              </a:ext>
            </a:extLst>
          </p:cNvPr>
          <p:cNvSpPr/>
          <p:nvPr/>
        </p:nvSpPr>
        <p:spPr>
          <a:xfrm>
            <a:off x="408650" y="175838"/>
            <a:ext cx="11602956" cy="6142584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8457015-0CE3-412A-5DCD-53E780625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849" y="642285"/>
            <a:ext cx="10752001" cy="886397"/>
          </a:xfrm>
        </p:spPr>
        <p:txBody>
          <a:bodyPr wrap="square">
            <a:spAutoFit/>
          </a:bodyPr>
          <a:lstStyle/>
          <a:p>
            <a:r>
              <a:rPr lang="en-US" dirty="0"/>
              <a:t>Demand continues to increase at all times of the day, particularly outside the daytime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F6A4E-A84B-D942-AA73-C2F8E076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/>
          <a:lstStyle/>
          <a:p>
            <a:fld id="{D43C0D75-EBBC-6C49-AB63-8F3EB303E71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C365E1-5DF7-DDBC-D32D-B012F06456C9}"/>
              </a:ext>
            </a:extLst>
          </p:cNvPr>
          <p:cNvSpPr txBox="1"/>
          <p:nvPr/>
        </p:nvSpPr>
        <p:spPr>
          <a:xfrm>
            <a:off x="2428799" y="6096208"/>
            <a:ext cx="6245673" cy="166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40"/>
              </a:lnSpc>
              <a:spcAft>
                <a:spcPts val="600"/>
              </a:spcAft>
            </a:pPr>
            <a:r>
              <a:rPr lang="en-US" sz="1100" b="1" dirty="0">
                <a:solidFill>
                  <a:schemeClr val="accent1"/>
                </a:solidFill>
                <a:latin typeface="Arial" panose="020B0604020202020204" pitchFamily="34" charset="0"/>
              </a:rPr>
              <a:t>Source: </a:t>
            </a:r>
            <a:r>
              <a:rPr lang="en-US" sz="1100" b="1" i="1" dirty="0">
                <a:solidFill>
                  <a:schemeClr val="accent1"/>
                </a:solidFill>
                <a:latin typeface="Arial" panose="020B0604020202020204" pitchFamily="34" charset="0"/>
              </a:rPr>
              <a:t>AER Wholesale electricity market performance report 2026, Figure 2.11</a:t>
            </a:r>
            <a:endParaRPr lang="en-US" sz="1100" i="1" dirty="0">
              <a:latin typeface="Arial" panose="020B0604020202020204" pitchFamily="34" charset="0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D2BFC10-FAF5-911C-AFBC-88C12A78574D}"/>
              </a:ext>
            </a:extLst>
          </p:cNvPr>
          <p:cNvSpPr txBox="1">
            <a:spLocks/>
          </p:cNvSpPr>
          <p:nvPr/>
        </p:nvSpPr>
        <p:spPr>
          <a:xfrm>
            <a:off x="2375842" y="1656334"/>
            <a:ext cx="7668569" cy="1486898"/>
          </a:xfrm>
          <a:prstGeom prst="roundRect">
            <a:avLst>
              <a:gd name="adj" fmla="val 5056"/>
            </a:avLst>
          </a:prstGeom>
          <a:solidFill>
            <a:schemeClr val="bg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43200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 Font Regular"/>
              <a:buChar char="–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/>
                </a:solidFill>
              </a:rPr>
              <a:t>Average NEM native demand, by time of day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84530-982C-BD75-7330-E19D859C42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19"/>
          <a:stretch>
            <a:fillRect/>
          </a:stretch>
        </p:blipFill>
        <p:spPr>
          <a:xfrm>
            <a:off x="2375843" y="2034271"/>
            <a:ext cx="7668570" cy="4006500"/>
          </a:xfrm>
          <a:prstGeom prst="roundRect">
            <a:avLst>
              <a:gd name="adj" fmla="val 4833"/>
            </a:avLst>
          </a:prstGeom>
          <a:solidFill>
            <a:srgbClr val="F3F1EB"/>
          </a:solidFill>
        </p:spPr>
      </p:pic>
    </p:spTree>
    <p:extLst>
      <p:ext uri="{BB962C8B-B14F-4D97-AF65-F5344CB8AC3E}">
        <p14:creationId xmlns:p14="http://schemas.microsoft.com/office/powerpoint/2010/main" val="1954652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A022C-98FD-A450-B059-B38E55BEC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3" descr="A group of men installing solar panels on a roof&#10;&#10;AI-generated content may be incorrect.">
            <a:extLst>
              <a:ext uri="{FF2B5EF4-FFF2-40B4-BE49-F238E27FC236}">
                <a16:creationId xmlns:a16="http://schemas.microsoft.com/office/drawing/2014/main" id="{8DF722DD-2502-0F58-2EF7-DEB29AE637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5088" y="176213"/>
            <a:ext cx="4325937" cy="6134100"/>
          </a:xfrm>
          <a:custGeom>
            <a:avLst/>
            <a:gdLst>
              <a:gd name="csX0" fmla="*/ 9970 w 4326228"/>
              <a:gd name="csY0" fmla="*/ 0 h 6134427"/>
              <a:gd name="csX1" fmla="*/ 4105028 w 4326228"/>
              <a:gd name="csY1" fmla="*/ 0 h 6134427"/>
              <a:gd name="csX2" fmla="*/ 4326228 w 4326228"/>
              <a:gd name="csY2" fmla="*/ 221200 h 6134427"/>
              <a:gd name="csX3" fmla="*/ 4326228 w 4326228"/>
              <a:gd name="csY3" fmla="*/ 5913227 h 6134427"/>
              <a:gd name="csX4" fmla="*/ 4105028 w 4326228"/>
              <a:gd name="csY4" fmla="*/ 6134427 h 6134427"/>
              <a:gd name="csX5" fmla="*/ 0 w 4326228"/>
              <a:gd name="csY5" fmla="*/ 6134427 h 6134427"/>
              <a:gd name="csX6" fmla="*/ 219529 w 4326228"/>
              <a:gd name="csY6" fmla="*/ 5914898 h 6134427"/>
              <a:gd name="csX7" fmla="*/ 219529 w 4326228"/>
              <a:gd name="csY7" fmla="*/ 218524 h 6134427"/>
              <a:gd name="csX8" fmla="*/ 44243 w 4326228"/>
              <a:gd name="csY8" fmla="*/ 3455 h 61344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26228" h="6134427">
                <a:moveTo>
                  <a:pt x="9970" y="0"/>
                </a:moveTo>
                <a:lnTo>
                  <a:pt x="4105028" y="0"/>
                </a:lnTo>
                <a:cubicBezTo>
                  <a:pt x="4227193" y="0"/>
                  <a:pt x="4326228" y="99035"/>
                  <a:pt x="4326228" y="221200"/>
                </a:cubicBezTo>
                <a:lnTo>
                  <a:pt x="4326228" y="5913227"/>
                </a:lnTo>
                <a:cubicBezTo>
                  <a:pt x="4326228" y="6035392"/>
                  <a:pt x="4227193" y="6134427"/>
                  <a:pt x="4105028" y="6134427"/>
                </a:cubicBezTo>
                <a:lnTo>
                  <a:pt x="0" y="6134427"/>
                </a:lnTo>
                <a:cubicBezTo>
                  <a:pt x="121243" y="6134427"/>
                  <a:pt x="219529" y="6036141"/>
                  <a:pt x="219529" y="5914898"/>
                </a:cubicBezTo>
                <a:lnTo>
                  <a:pt x="219529" y="218524"/>
                </a:lnTo>
                <a:cubicBezTo>
                  <a:pt x="219529" y="112436"/>
                  <a:pt x="144279" y="23925"/>
                  <a:pt x="44243" y="3455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</p:spPr>
      </p:pic>
      <p:sp>
        <p:nvSpPr>
          <p:cNvPr id="11" name="Freeform 16">
            <a:extLst>
              <a:ext uri="{FF2B5EF4-FFF2-40B4-BE49-F238E27FC236}">
                <a16:creationId xmlns:a16="http://schemas.microsoft.com/office/drawing/2014/main" id="{54F1A3E9-409A-488B-61C5-2E2E0119EDCF}"/>
              </a:ext>
            </a:extLst>
          </p:cNvPr>
          <p:cNvSpPr/>
          <p:nvPr/>
        </p:nvSpPr>
        <p:spPr>
          <a:xfrm>
            <a:off x="370560" y="176213"/>
            <a:ext cx="8068600" cy="6142584"/>
          </a:xfrm>
          <a:custGeom>
            <a:avLst/>
            <a:gdLst>
              <a:gd name="csX0" fmla="*/ 0 w 11602956"/>
              <a:gd name="csY0" fmla="*/ 0 h 6498968"/>
              <a:gd name="csX1" fmla="*/ 11378547 w 11602956"/>
              <a:gd name="csY1" fmla="*/ 0 h 6498968"/>
              <a:gd name="csX2" fmla="*/ 11602956 w 11602956"/>
              <a:gd name="csY2" fmla="*/ 224409 h 6498968"/>
              <a:gd name="csX3" fmla="*/ 11602956 w 11602956"/>
              <a:gd name="csY3" fmla="*/ 6274559 h 6498968"/>
              <a:gd name="csX4" fmla="*/ 11378547 w 11602956"/>
              <a:gd name="csY4" fmla="*/ 6498968 h 6498968"/>
              <a:gd name="csX5" fmla="*/ 0 w 11602956"/>
              <a:gd name="csY5" fmla="*/ 6498968 h 64989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602956" h="6498968">
                <a:moveTo>
                  <a:pt x="0" y="0"/>
                </a:moveTo>
                <a:lnTo>
                  <a:pt x="11378547" y="0"/>
                </a:lnTo>
                <a:cubicBezTo>
                  <a:pt x="11502485" y="0"/>
                  <a:pt x="11602956" y="100471"/>
                  <a:pt x="11602956" y="224409"/>
                </a:cubicBezTo>
                <a:lnTo>
                  <a:pt x="11602956" y="6274559"/>
                </a:lnTo>
                <a:cubicBezTo>
                  <a:pt x="11602956" y="6398497"/>
                  <a:pt x="11502485" y="6498968"/>
                  <a:pt x="11378547" y="6498968"/>
                </a:cubicBezTo>
                <a:lnTo>
                  <a:pt x="0" y="64989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7ABC6-F159-C02F-1344-DBD8854AE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/>
          <a:lstStyle/>
          <a:p>
            <a:fld id="{D43C0D75-EBBC-6C49-AB63-8F3EB303E71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E4DC8AE-C7D8-9CE8-C038-88B4B2FD0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92" y="687939"/>
            <a:ext cx="7790868" cy="886397"/>
          </a:xfrm>
        </p:spPr>
        <p:txBody>
          <a:bodyPr wrap="square">
            <a:spAutoFit/>
          </a:bodyPr>
          <a:lstStyle/>
          <a:p>
            <a:r>
              <a:rPr lang="en-US" dirty="0"/>
              <a:t>Large customers pose challenges and opportunities for the system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5907" y="1989475"/>
            <a:ext cx="2877312" cy="1384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dirty="0"/>
              <a:t>Data </a:t>
            </a:r>
            <a:r>
              <a:rPr lang="en-US" dirty="0" err="1"/>
              <a:t>centre</a:t>
            </a:r>
            <a:r>
              <a:rPr lang="en-US" dirty="0"/>
              <a:t> usage is projected to increase seven fold over the next decade and to grow from 3% to 13% of operational demand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20160" y="3491245"/>
            <a:ext cx="6931152" cy="13716"/>
          </a:xfrm>
          <a:prstGeom prst="rect">
            <a:avLst/>
          </a:prstGeom>
          <a:solidFill>
            <a:srgbClr val="B7C4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53935" y="3635709"/>
            <a:ext cx="7436403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AU" sz="2000" b="1" dirty="0">
                <a:solidFill>
                  <a:srgbClr val="0C5B88"/>
                </a:solidFill>
                <a:latin typeface="Arial"/>
              </a:rPr>
              <a:t>Ensure generation, firming, network capacity and system services are available in the right locations at the right times.</a:t>
            </a:r>
            <a:endParaRPr lang="en-US" sz="2000" b="1" dirty="0">
              <a:solidFill>
                <a:srgbClr val="0C5B88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2168" y="4572548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C5B88"/>
                </a:solidFill>
                <a:latin typeface="Arial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35024" y="4559649"/>
            <a:ext cx="2761488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28343B"/>
                </a:solidFill>
                <a:latin typeface="Arial"/>
              </a:rPr>
              <a:t>Build firm capacity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53944" y="4585695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C5B88"/>
                </a:solidFill>
                <a:latin typeface="Arial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28032" y="4562646"/>
            <a:ext cx="326745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700" b="1" dirty="0">
                <a:solidFill>
                  <a:srgbClr val="28343B"/>
                </a:solidFill>
                <a:latin typeface="Arial"/>
              </a:rPr>
              <a:t>Considering</a:t>
            </a:r>
            <a:r>
              <a:rPr sz="1700" b="1" dirty="0">
                <a:solidFill>
                  <a:srgbClr val="28343B"/>
                </a:solidFill>
                <a:latin typeface="Arial"/>
              </a:rPr>
              <a:t> locational signals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8667" y="5440407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C5B88"/>
                </a:solidFill>
                <a:latin typeface="Arial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35024" y="5409092"/>
            <a:ext cx="2761488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28343B"/>
                </a:solidFill>
                <a:latin typeface="Arial"/>
              </a:rPr>
              <a:t>Allocate costs efficiently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70832" y="5418445"/>
            <a:ext cx="457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C5B88"/>
                </a:solidFill>
                <a:latin typeface="Arial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28032" y="5372279"/>
            <a:ext cx="2761488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28343B"/>
                </a:solidFill>
                <a:latin typeface="Arial"/>
              </a:rPr>
              <a:t>Improve visibility</a:t>
            </a:r>
            <a:r>
              <a:rPr lang="en-US" sz="1700" b="1" dirty="0">
                <a:solidFill>
                  <a:srgbClr val="28343B"/>
                </a:solidFill>
                <a:latin typeface="Arial"/>
              </a:rPr>
              <a:t> and coordination </a:t>
            </a:r>
            <a:endParaRPr sz="1700" b="1" dirty="0">
              <a:solidFill>
                <a:srgbClr val="28343B"/>
              </a:solidFill>
              <a:latin typeface="Arial"/>
            </a:endParaRPr>
          </a:p>
        </p:txBody>
      </p:sp>
      <p:pic>
        <p:nvPicPr>
          <p:cNvPr id="2" name="Picture Placeholder 354">
            <a:extLst>
              <a:ext uri="{FF2B5EF4-FFF2-40B4-BE49-F238E27FC236}">
                <a16:creationId xmlns:a16="http://schemas.microsoft.com/office/drawing/2014/main" id="{468D0E6B-4C9A-CC08-972D-17C2146DF0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6383" y="2105682"/>
            <a:ext cx="661433" cy="661433"/>
          </a:xfrm>
          <a:prstGeom prst="rect">
            <a:avLst/>
          </a:prstGeom>
          <a:noFill/>
        </p:spPr>
      </p:pic>
      <p:pic>
        <p:nvPicPr>
          <p:cNvPr id="3" name="Picture Placeholder 269">
            <a:extLst>
              <a:ext uri="{FF2B5EF4-FFF2-40B4-BE49-F238E27FC236}">
                <a16:creationId xmlns:a16="http://schemas.microsoft.com/office/drawing/2014/main" id="{8062E13E-8FBE-CDE9-AAD9-53F073297B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20" r="120"/>
          <a:stretch/>
        </p:blipFill>
        <p:spPr>
          <a:xfrm>
            <a:off x="4464387" y="1986642"/>
            <a:ext cx="819296" cy="81929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2438A0-C23E-D334-3977-2FD66910E55A}"/>
              </a:ext>
            </a:extLst>
          </p:cNvPr>
          <p:cNvSpPr txBox="1"/>
          <p:nvPr/>
        </p:nvSpPr>
        <p:spPr>
          <a:xfrm>
            <a:off x="5313027" y="1954260"/>
            <a:ext cx="2877312" cy="1384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dirty="0"/>
              <a:t>New Government Small-Scale Renewable Energy Scheme to expand from 100kW to 1MW.</a:t>
            </a:r>
          </a:p>
          <a:p>
            <a:r>
              <a:rPr lang="en-US" b="1" dirty="0">
                <a:solidFill>
                  <a:srgbClr val="0C5B88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9386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83A11-89BE-7E3D-C2C2-722F4A2A1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EF530DCC-E52F-2732-BBD1-73B34B8603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98" y="177024"/>
            <a:ext cx="11836400" cy="6141226"/>
          </a:xfrm>
          <a:solidFill>
            <a:srgbClr val="F3F1EB"/>
          </a:solidFill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5AF944-DEC6-A96F-078D-15106BDA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12043" y="6583778"/>
            <a:ext cx="223627" cy="156590"/>
          </a:xfrm>
        </p:spPr>
        <p:txBody>
          <a:bodyPr/>
          <a:lstStyle/>
          <a:p>
            <a:fld id="{D43C0D75-EBBC-6C49-AB63-8F3EB303E71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318F7-F984-6583-545F-0D37E04FAC9C}"/>
              </a:ext>
            </a:extLst>
          </p:cNvPr>
          <p:cNvSpPr txBox="1"/>
          <p:nvPr/>
        </p:nvSpPr>
        <p:spPr>
          <a:xfrm>
            <a:off x="727492" y="539750"/>
            <a:ext cx="5490428" cy="5307597"/>
          </a:xfrm>
          <a:prstGeom prst="roundRect">
            <a:avLst>
              <a:gd name="adj" fmla="val 5309"/>
            </a:avLst>
          </a:prstGeom>
          <a:solidFill>
            <a:schemeClr val="bg1">
              <a:alpha val="90000"/>
            </a:schemeClr>
          </a:solidFill>
        </p:spPr>
        <p:txBody>
          <a:bodyPr wrap="square" lIns="144000" tIns="396000" rIns="144000" bIns="144000" rtlCol="0">
            <a:no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</a:rPr>
              <a:t>Time of use and two-way tariffs can help manage the impact of EV charging on our electricity networks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The AER has approved two-way tariffs that reward customers when their vehicle-to-grid (V2G) enabled electric vehicles send electricity back to the grid, encouraging wider use of bidirectional charging.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/>
              <a:t>Dynamic tariffs and flexible load tariffs, currently being trialed in New South Wales, provide additional ways for networks to send customers price signals that help support the grid. </a:t>
            </a:r>
          </a:p>
          <a:p>
            <a:pPr>
              <a:spcAft>
                <a:spcPts val="300"/>
              </a:spcAft>
            </a:pPr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66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DC78C-763D-A832-836D-632628364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5A5A4A-DE79-E8E6-5AC3-D31CE2A36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F45118-4EC0-4987-EEB9-2CE993FE4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563334"/>
            <a:ext cx="10752001" cy="886397"/>
          </a:xfrm>
        </p:spPr>
        <p:txBody>
          <a:bodyPr/>
          <a:lstStyle/>
          <a:p>
            <a:r>
              <a:rPr lang="en-US" dirty="0"/>
              <a:t>Small customers with access to CER are accelerating and supporting the transition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F274A3D-58E6-B8F6-40FC-6E685AB48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127" y="1546163"/>
            <a:ext cx="5511874" cy="4858231"/>
          </a:xfrm>
        </p:spPr>
        <p:txBody>
          <a:bodyPr lIns="90000" tIns="90000" rIns="90000" bIns="90000"/>
          <a:lstStyle/>
          <a:p>
            <a:pPr>
              <a:buClr>
                <a:schemeClr val="accent1"/>
              </a:buClr>
            </a:pPr>
            <a:r>
              <a:rPr lang="en-US" sz="1400" b="1" dirty="0">
                <a:solidFill>
                  <a:schemeClr val="accent1"/>
                </a:solidFill>
              </a:rPr>
              <a:t>Australian Government’s Cheaper Home Batteries program has supported more households to install batteries</a:t>
            </a:r>
          </a:p>
          <a:p>
            <a:pPr algn="ctr">
              <a:buClr>
                <a:schemeClr val="accent1"/>
              </a:buClr>
            </a:pPr>
            <a:endParaRPr lang="en-US" sz="1400" b="1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9E652D-436F-F11A-31B7-8C454381A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75" y="2276658"/>
            <a:ext cx="4689045" cy="36121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CAA25D4-7D75-941C-E1E6-CF67D8861EF7}"/>
              </a:ext>
            </a:extLst>
          </p:cNvPr>
          <p:cNvSpPr txBox="1"/>
          <p:nvPr/>
        </p:nvSpPr>
        <p:spPr>
          <a:xfrm>
            <a:off x="1391520" y="6048054"/>
            <a:ext cx="5095846" cy="1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40"/>
              </a:lnSpc>
              <a:spcAft>
                <a:spcPts val="600"/>
              </a:spcAft>
            </a:pPr>
            <a:r>
              <a:rPr lang="en-US" sz="1000" dirty="0">
                <a:latin typeface="Arial" panose="020B0604020202020204" pitchFamily="34" charset="0"/>
              </a:rPr>
              <a:t>Source: </a:t>
            </a:r>
            <a:r>
              <a:rPr lang="en-US" sz="1000" i="1" dirty="0">
                <a:latin typeface="Arial" panose="020B0604020202020204" pitchFamily="34" charset="0"/>
              </a:rPr>
              <a:t>AEMO QED report q2 2026, Figure 9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071156F9-66CF-7D0E-C1F5-2E523A9E9698}"/>
              </a:ext>
            </a:extLst>
          </p:cNvPr>
          <p:cNvSpPr txBox="1">
            <a:spLocks/>
          </p:cNvSpPr>
          <p:nvPr/>
        </p:nvSpPr>
        <p:spPr>
          <a:xfrm>
            <a:off x="6242305" y="1559459"/>
            <a:ext cx="5700720" cy="4844935"/>
          </a:xfrm>
          <a:prstGeom prst="roundRect">
            <a:avLst>
              <a:gd name="adj" fmla="val 8325"/>
            </a:avLst>
          </a:prstGeom>
          <a:solidFill>
            <a:schemeClr val="bg2"/>
          </a:solidFill>
        </p:spPr>
        <p:txBody>
          <a:bodyPr vert="horz" wrap="square" lIns="90000" tIns="90000" rIns="90000" bIns="9000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9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95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432000" indent="-17145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 Font Regular"/>
              <a:buChar char="–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ts val="1440"/>
              </a:lnSpc>
              <a:spcBef>
                <a:spcPts val="0"/>
              </a:spcBef>
              <a:spcAft>
                <a:spcPts val="600"/>
              </a:spcAft>
              <a:buNone/>
              <a:defRPr sz="11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sz="1400" b="1" dirty="0">
                <a:solidFill>
                  <a:schemeClr val="accent1"/>
                </a:solidFill>
              </a:rPr>
              <a:t>Households with solar and batteries shift their exports into later in the day and reduce their imports during peaks</a:t>
            </a: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B70E2C-FE59-6F71-1AA9-D30155A70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958" y="2276658"/>
            <a:ext cx="4927042" cy="36121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871102-2A36-B441-ACD8-2934DF76D7C2}"/>
              </a:ext>
            </a:extLst>
          </p:cNvPr>
          <p:cNvSpPr txBox="1"/>
          <p:nvPr/>
        </p:nvSpPr>
        <p:spPr>
          <a:xfrm>
            <a:off x="7664304" y="6049224"/>
            <a:ext cx="5095846" cy="169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40"/>
              </a:lnSpc>
              <a:spcAft>
                <a:spcPts val="600"/>
              </a:spcAft>
            </a:pPr>
            <a:r>
              <a:rPr lang="en-US" sz="1000" dirty="0">
                <a:latin typeface="Arial" panose="020B0604020202020204" pitchFamily="34" charset="0"/>
              </a:rPr>
              <a:t>Source: </a:t>
            </a:r>
            <a:r>
              <a:rPr lang="en-US" sz="1000" i="1" dirty="0">
                <a:latin typeface="Arial" panose="020B0604020202020204" pitchFamily="34" charset="0"/>
              </a:rPr>
              <a:t>AEMO QED report q2 2026, Figure 10</a:t>
            </a:r>
          </a:p>
        </p:txBody>
      </p:sp>
    </p:spTree>
    <p:extLst>
      <p:ext uri="{BB962C8B-B14F-4D97-AF65-F5344CB8AC3E}">
        <p14:creationId xmlns:p14="http://schemas.microsoft.com/office/powerpoint/2010/main" val="1486431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86FF5B-A188-53C8-3B35-7B67F0A1B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C0D75-EBBC-6C49-AB63-8F3EB303E713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52DE4B-284A-27CE-7FD3-DC6AA741B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76" y="398462"/>
            <a:ext cx="10752001" cy="886397"/>
          </a:xfrm>
        </p:spPr>
        <p:txBody>
          <a:bodyPr/>
          <a:lstStyle/>
          <a:p>
            <a:r>
              <a:rPr lang="en-US" dirty="0"/>
              <a:t>Ensuring those consumers without CER can benefit from the transition, and are protected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F5AE5278-5FE3-EC63-9EF4-82A31B6AF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3176" y="1284859"/>
            <a:ext cx="10357160" cy="5006820"/>
          </a:xfrm>
        </p:spPr>
        <p:txBody>
          <a:bodyPr lIns="90000" tIns="90000" rIns="90000" bIns="90000"/>
          <a:lstStyle/>
          <a:p>
            <a:pPr>
              <a:buClr>
                <a:schemeClr val="accent1"/>
              </a:buClr>
            </a:pPr>
            <a:r>
              <a:rPr lang="en-US" sz="1200" b="1" dirty="0">
                <a:solidFill>
                  <a:schemeClr val="accent1"/>
                </a:solidFill>
              </a:rPr>
              <a:t>The Solar Sharer Offer is an opt-in energy offer that provides eligible households with 3 hours of free electricity in the middle of the day.</a:t>
            </a:r>
          </a:p>
          <a:p>
            <a:pPr>
              <a:buClr>
                <a:schemeClr val="accent1"/>
              </a:buClr>
            </a:pPr>
            <a:endParaRPr lang="en-US" sz="950" b="1" dirty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  <a:p>
            <a:pPr>
              <a:buClr>
                <a:schemeClr val="accent1"/>
              </a:buClr>
            </a:pPr>
            <a:endParaRPr lang="en-US" sz="95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681677-F1B0-AA8D-4FCD-C4D606AE8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862" y="1688704"/>
            <a:ext cx="9085351" cy="444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96401"/>
      </p:ext>
    </p:extLst>
  </p:cSld>
  <p:clrMapOvr>
    <a:masterClrMapping/>
  </p:clrMapOvr>
</p:sld>
</file>

<file path=ppt/theme/theme1.xml><?xml version="1.0" encoding="utf-8"?>
<a:theme xmlns:a="http://schemas.openxmlformats.org/drawingml/2006/main" name="AER Standard Theme [1778553266956]">
  <a:themeElements>
    <a:clrScheme name="AER Brand">
      <a:dk1>
        <a:srgbClr val="000000"/>
      </a:dk1>
      <a:lt1>
        <a:srgbClr val="FFFFFF"/>
      </a:lt1>
      <a:dk2>
        <a:srgbClr val="303F51"/>
      </a:dk2>
      <a:lt2>
        <a:srgbClr val="F3F1EB"/>
      </a:lt2>
      <a:accent1>
        <a:srgbClr val="0C5B88"/>
      </a:accent1>
      <a:accent2>
        <a:srgbClr val="FBAA26"/>
      </a:accent2>
      <a:accent3>
        <a:srgbClr val="318468"/>
      </a:accent3>
      <a:accent4>
        <a:srgbClr val="303F51"/>
      </a:accent4>
      <a:accent5>
        <a:srgbClr val="C54F4F"/>
      </a:accent5>
      <a:accent6>
        <a:srgbClr val="3886A8"/>
      </a:accent6>
      <a:hlink>
        <a:srgbClr val="0C5B88"/>
      </a:hlink>
      <a:folHlink>
        <a:srgbClr val="303F51"/>
      </a:folHlink>
    </a:clrScheme>
    <a:fontScheme name="AER Arial">
      <a:majorFont>
        <a:latin typeface="Arial" panose="020B06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B06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 w="6350" cap="flat" cmpd="sng" algn="ctr">
          <a:noFill/>
        </a:ln>
      </a:spPr>
      <a:bodyPr wrap="square" rtlCol="0">
        <a:spAutoFit/>
      </a:bodyPr>
      <a:lstStyle>
        <a:defPPr algn="l">
          <a:defRPr sz="1100" kern="1200">
            <a:solidFill>
              <a:schemeClr val="tx1"/>
            </a:solidFill>
            <a:latin typeface="+mn-lt"/>
            <a:ea typeface="+mn-ea"/>
            <a:cs typeface="+mn-cs"/>
          </a:defRPr>
        </a:defPPr>
        <a:lvl1pPr marL="0" algn="l" defTabSz="914400" rtl="0" eaLnBrk="1" latinLnBrk="0" hangingPunct="1">
          <a:defRPr sz="1100" kern="1200">
            <a:solidFill>
              <a:schemeClr val="tx1"/>
            </a:solidFill>
            <a:latin typeface="+mn-lt"/>
            <a:ea typeface="+mn-ea"/>
            <a:cs typeface="+mn-cs"/>
          </a:defRPr>
        </a:lvl1pPr>
        <a:lvl2pPr marL="457200" algn="l" defTabSz="914400" rtl="0" eaLnBrk="1" latinLnBrk="0" hangingPunct="1">
          <a:defRPr sz="1100" kern="1200">
            <a:solidFill>
              <a:schemeClr val="tx1"/>
            </a:solidFill>
            <a:latin typeface="+mn-lt"/>
            <a:ea typeface="+mn-ea"/>
            <a:cs typeface="+mn-cs"/>
          </a:defRPr>
        </a:lvl2pPr>
        <a:lvl3pPr marL="914400" algn="l" defTabSz="914400" rtl="0" eaLnBrk="1" latinLnBrk="0" hangingPunct="1">
          <a:defRPr sz="1100" kern="1200">
            <a:solidFill>
              <a:schemeClr val="tx1"/>
            </a:solidFill>
            <a:latin typeface="+mn-lt"/>
            <a:ea typeface="+mn-ea"/>
            <a:cs typeface="+mn-cs"/>
          </a:defRPr>
        </a:lvl3pPr>
        <a:lvl4pPr marL="1371600" algn="l" defTabSz="914400" rtl="0" eaLnBrk="1" latinLnBrk="0" hangingPunct="1">
          <a:defRPr sz="1100" kern="1200">
            <a:solidFill>
              <a:schemeClr val="tx1"/>
            </a:solidFill>
            <a:latin typeface="+mn-lt"/>
            <a:ea typeface="+mn-ea"/>
            <a:cs typeface="+mn-cs"/>
          </a:defRPr>
        </a:lvl4pPr>
        <a:lvl5pPr marL="1828800" algn="l" defTabSz="914400" rtl="0" eaLnBrk="1" latinLnBrk="0" hangingPunct="1">
          <a:defRPr sz="1100" kern="1200">
            <a:solidFill>
              <a:schemeClr val="tx1"/>
            </a:solidFill>
            <a:latin typeface="+mn-lt"/>
            <a:ea typeface="+mn-ea"/>
            <a:cs typeface="+mn-cs"/>
          </a:defRPr>
        </a:lvl5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txDef>
  </a:objectDefaults>
  <a:extraClrSchemeLst/>
  <a:extLst>
    <a:ext uri="{05A4C25C-085E-4340-85A3-A5531E510DB2}">
      <thm15:themeFamily xmlns:thm15="http://schemas.microsoft.com/office/thememl/2012/main" name="AER PowerPoint Presentation Template.potx" id="{CA20B732-CC51-4864-87E2-AC81F5BD09A3}" vid="{599A42E9-DB9E-4FB8-92A3-D4486C80DE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2A78223-5CCB-DB41-AD69-10F52E27593D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d42c370b-6b57-4bfe-902d-14404e190b87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perties xmlns="http://www.imanage.com/work/xmlschema">
  <documentid>AER!80042176.3</documentid>
  <senderid>SVAND</senderid>
  <senderemail>SOPHIA.VANDERZANT@AER.GOV.AU</senderemail>
  <lastmodified>2026-09-14T12:51:05.0000000+10:00</lastmodified>
  <database>AER</database>
</properties>
</file>

<file path=customXml/itemProps1.xml><?xml version="1.0" encoding="utf-8"?>
<ds:datastoreItem xmlns:ds="http://schemas.openxmlformats.org/officeDocument/2006/customXml" ds:itemID="{149D2215-0133-44FD-8008-988599FB6A8B}">
  <ds:schemaRefs>
    <ds:schemaRef ds:uri="http://www.imanage.com/work/xmlschema"/>
  </ds:schemaRefs>
</ds:datastoreItem>
</file>

<file path=docMetadata/LabelInfo.xml><?xml version="1.0" encoding="utf-8"?>
<clbl:labelList xmlns:clbl="http://schemas.microsoft.com/office/2020/mipLabelMetadata">
  <clbl:label id="{bd84e86b-a517-4df5-b8f0-49fd543f35a1}" enabled="1" method="Privileged" siteId="{12ceb59c-6eb5-4da6-83fc-be99d5833257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AER PowerPoint Presentation Template</Template>
  <TotalTime>8082</TotalTime>
  <Words>377</Words>
  <Application>Microsoft Office PowerPoint</Application>
  <PresentationFormat>Widescreen</PresentationFormat>
  <Paragraphs>73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Helvetica</vt:lpstr>
      <vt:lpstr>System Font Regular</vt:lpstr>
      <vt:lpstr>AER Standard Theme [1778553266956]</vt:lpstr>
      <vt:lpstr>Next Generation of Consumer Growth</vt:lpstr>
      <vt:lpstr>Australia’s generation mix continues to shift towards intermittent renewables and storage </vt:lpstr>
      <vt:lpstr>Demand continues to increase at all times of the day, particularly outside the daytime</vt:lpstr>
      <vt:lpstr>Large customers pose challenges and opportunities for the system</vt:lpstr>
      <vt:lpstr>PowerPoint Presentation</vt:lpstr>
      <vt:lpstr>Small customers with access to CER are accelerating and supporting the transition</vt:lpstr>
      <vt:lpstr>Ensuring those consumers without CER can benefit from the transition, and are protected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Sophia VAN DER ZANT</dc:creator>
  <cp:lastModifiedBy>Sophia VAN DER ZANT</cp:lastModifiedBy>
  <cp:revision>25</cp:revision>
  <dcterms:created xsi:type="dcterms:W3CDTF">2026-08-18T23:30:48Z</dcterms:created>
  <dcterms:modified xsi:type="dcterms:W3CDTF">2026-09-15T06:06:38Z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Theme:12</vt:lpwstr>
  </property>
  <property fmtid="{D5CDD505-2E9C-101B-9397-08002B2CF9AE}" pid="3" name="ClassificationContentMarkingFooterText">
    <vt:lpwstr>OFFICIAL: Sensitive</vt:lpwstr>
  </property>
  <property fmtid="{D5CDD505-2E9C-101B-9397-08002B2CF9AE}" pid="4" name="ClassificationContentMarkingHeaderLocations">
    <vt:lpwstr>Office Theme:11</vt:lpwstr>
  </property>
  <property fmtid="{D5CDD505-2E9C-101B-9397-08002B2CF9AE}" pid="5" name="ClassificationContentMarkingHeaderText">
    <vt:lpwstr>OFFICIAL: Sensitive</vt:lpwstr>
  </property>
  <property fmtid="{D5CDD505-2E9C-101B-9397-08002B2CF9AE}" pid="6" name="MSIP_Label_d9d5a995-dfdf-4407-9a97-edbbc68c9f53_Enabled">
    <vt:lpwstr>true</vt:lpwstr>
  </property>
  <property fmtid="{D5CDD505-2E9C-101B-9397-08002B2CF9AE}" pid="7" name="MSIP_Label_d9d5a995-dfdf-4407-9a97-edbbc68c9f53_SetDate">
    <vt:lpwstr>2026-06-24T04:30:17Z</vt:lpwstr>
  </property>
  <property fmtid="{D5CDD505-2E9C-101B-9397-08002B2CF9AE}" pid="8" name="MSIP_Label_d9d5a995-dfdf-4407-9a97-edbbc68c9f53_Method">
    <vt:lpwstr>Privileged</vt:lpwstr>
  </property>
  <property fmtid="{D5CDD505-2E9C-101B-9397-08002B2CF9AE}" pid="9" name="MSIP_Label_d9d5a995-dfdf-4407-9a97-edbbc68c9f53_Name">
    <vt:lpwstr>OFFICIAL</vt:lpwstr>
  </property>
  <property fmtid="{D5CDD505-2E9C-101B-9397-08002B2CF9AE}" pid="10" name="MSIP_Label_d9d5a995-dfdf-4407-9a97-edbbc68c9f53_SiteId">
    <vt:lpwstr>b33e9e1a-e443-4edd-9789-24bed26d38d6</vt:lpwstr>
  </property>
  <property fmtid="{D5CDD505-2E9C-101B-9397-08002B2CF9AE}" pid="11" name="MSIP_Label_d9d5a995-dfdf-4407-9a97-edbbc68c9f53_ActionId">
    <vt:lpwstr>8eac165c-9f6b-4c58-be90-e62f6fb18387</vt:lpwstr>
  </property>
  <property fmtid="{D5CDD505-2E9C-101B-9397-08002B2CF9AE}" pid="12" name="MSIP_Label_d9d5a995-dfdf-4407-9a97-edbbc68c9f53_ContentBits">
    <vt:lpwstr>0</vt:lpwstr>
  </property>
  <property fmtid="{D5CDD505-2E9C-101B-9397-08002B2CF9AE}" pid="13" name="MSIP_Label_d9d5a995-dfdf-4407-9a97-edbbc68c9f53_Tag">
    <vt:lpwstr>10, 0, 1, 1</vt:lpwstr>
  </property>
</Properties>
</file>